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4"/>
  </p:notesMasterIdLst>
  <p:handoutMasterIdLst>
    <p:handoutMasterId r:id="rId45"/>
  </p:handoutMasterIdLst>
  <p:sldIdLst>
    <p:sldId id="310" r:id="rId5"/>
    <p:sldId id="269" r:id="rId6"/>
    <p:sldId id="314" r:id="rId7"/>
    <p:sldId id="270" r:id="rId8"/>
    <p:sldId id="278" r:id="rId9"/>
    <p:sldId id="311" r:id="rId10"/>
    <p:sldId id="312" r:id="rId11"/>
    <p:sldId id="313" r:id="rId12"/>
    <p:sldId id="293" r:id="rId13"/>
    <p:sldId id="289" r:id="rId14"/>
    <p:sldId id="288" r:id="rId15"/>
    <p:sldId id="316" r:id="rId16"/>
    <p:sldId id="322" r:id="rId17"/>
    <p:sldId id="286" r:id="rId18"/>
    <p:sldId id="296" r:id="rId19"/>
    <p:sldId id="285" r:id="rId20"/>
    <p:sldId id="283" r:id="rId21"/>
    <p:sldId id="282" r:id="rId22"/>
    <p:sldId id="280" r:id="rId23"/>
    <p:sldId id="319" r:id="rId24"/>
    <p:sldId id="300" r:id="rId25"/>
    <p:sldId id="323" r:id="rId26"/>
    <p:sldId id="317" r:id="rId27"/>
    <p:sldId id="301" r:id="rId28"/>
    <p:sldId id="320" r:id="rId29"/>
    <p:sldId id="302" r:id="rId30"/>
    <p:sldId id="321" r:id="rId31"/>
    <p:sldId id="303" r:id="rId32"/>
    <p:sldId id="318" r:id="rId33"/>
    <p:sldId id="304" r:id="rId34"/>
    <p:sldId id="306" r:id="rId35"/>
    <p:sldId id="307" r:id="rId36"/>
    <p:sldId id="308" r:id="rId37"/>
    <p:sldId id="309" r:id="rId38"/>
    <p:sldId id="271" r:id="rId39"/>
    <p:sldId id="281" r:id="rId40"/>
    <p:sldId id="297" r:id="rId41"/>
    <p:sldId id="305" r:id="rId42"/>
    <p:sldId id="275"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FEDDC3-9991-1873-A629-2CEC08EB3148}" v="1071" dt="2022-06-01T20:31:36.501"/>
    <p1510:client id="{346DDF28-D038-48E6-A3FB-A70A6236F8A0}" v="549" dt="2022-05-31T21:02:29.587"/>
    <p1510:client id="{4AF296A2-FD45-8925-F874-C129C18B703D}" v="149" dt="2022-06-01T13:43:52.909"/>
    <p1510:client id="{D1A8C14A-7BD4-88A3-EC6C-42464B508246}" v="845" vWet="846" dt="2022-06-01T02:37:15.347"/>
    <p1510:client id="{D48D5D93-1B96-8756-57BD-4DE443ED7FCA}" v="1030" dt="2022-06-01T19:42:44.025"/>
    <p1510:client id="{DE2759B8-B98D-30D7-772B-E4FBB87CD2EE}" v="2" dt="2022-06-01T19:50:48.022"/>
    <p1510:client id="{E88C516E-94FA-486D-9757-40643E4FD52F}" v="1190" vWet="1192" dt="2022-06-03T02:21:34.252"/>
    <p1510:client id="{FC0AAAAD-D911-4200-91DE-C37D78050C2C}" v="1201" dt="2022-06-01T20:22:42.0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969" autoAdjust="0"/>
  </p:normalViewPr>
  <p:slideViewPr>
    <p:cSldViewPr snapToGrid="0">
      <p:cViewPr varScale="1">
        <p:scale>
          <a:sx n="59" d="100"/>
          <a:sy n="59" d="100"/>
        </p:scale>
        <p:origin x="1428" y="60"/>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m,Ngan Ha" userId="S::ntp33@drexel.edu::807aff73-dd70-4183-b3e0-d0b06ae7a658" providerId="AD" clId="Web-{21FEDDC3-9991-1873-A629-2CEC08EB3148}"/>
    <pc:docChg chg="addSld modSld">
      <pc:chgData name="Pham,Ngan Ha" userId="S::ntp33@drexel.edu::807aff73-dd70-4183-b3e0-d0b06ae7a658" providerId="AD" clId="Web-{21FEDDC3-9991-1873-A629-2CEC08EB3148}" dt="2022-06-01T20:31:36.501" v="784"/>
      <pc:docMkLst>
        <pc:docMk/>
      </pc:docMkLst>
      <pc:sldChg chg="addSp delSp modSp mod modClrScheme chgLayout">
        <pc:chgData name="Pham,Ngan Ha" userId="S::ntp33@drexel.edu::807aff73-dd70-4183-b3e0-d0b06ae7a658" providerId="AD" clId="Web-{21FEDDC3-9991-1873-A629-2CEC08EB3148}" dt="2022-06-01T20:13:04.500" v="783" actId="20577"/>
        <pc:sldMkLst>
          <pc:docMk/>
          <pc:sldMk cId="460269255" sldId="271"/>
        </pc:sldMkLst>
        <pc:spChg chg="mod ord">
          <ac:chgData name="Pham,Ngan Ha" userId="S::ntp33@drexel.edu::807aff73-dd70-4183-b3e0-d0b06ae7a658" providerId="AD" clId="Web-{21FEDDC3-9991-1873-A629-2CEC08EB3148}" dt="2022-06-01T20:12:09.311" v="762" actId="20577"/>
          <ac:spMkLst>
            <pc:docMk/>
            <pc:sldMk cId="460269255" sldId="271"/>
            <ac:spMk id="2" creationId="{A1BB985D-7833-4E74-AA1C-E9A4BC3CC6D1}"/>
          </ac:spMkLst>
        </pc:spChg>
        <pc:spChg chg="mod ord">
          <ac:chgData name="Pham,Ngan Ha" userId="S::ntp33@drexel.edu::807aff73-dd70-4183-b3e0-d0b06ae7a658" providerId="AD" clId="Web-{21FEDDC3-9991-1873-A629-2CEC08EB3148}" dt="2022-06-01T20:12:53.749" v="781" actId="20577"/>
          <ac:spMkLst>
            <pc:docMk/>
            <pc:sldMk cId="460269255" sldId="271"/>
            <ac:spMk id="3" creationId="{09548D1D-2547-44FC-BACD-2BCD769E2662}"/>
          </ac:spMkLst>
        </pc:spChg>
        <pc:spChg chg="mod ord">
          <ac:chgData name="Pham,Ngan Ha" userId="S::ntp33@drexel.edu::807aff73-dd70-4183-b3e0-d0b06ae7a658" providerId="AD" clId="Web-{21FEDDC3-9991-1873-A629-2CEC08EB3148}" dt="2022-06-01T19:58:33.146" v="417"/>
          <ac:spMkLst>
            <pc:docMk/>
            <pc:sldMk cId="460269255" sldId="271"/>
            <ac:spMk id="4" creationId="{1B5E3677-5FC4-4712-BA70-5DBE574539E2}"/>
          </ac:spMkLst>
        </pc:spChg>
        <pc:spChg chg="mod ord">
          <ac:chgData name="Pham,Ngan Ha" userId="S::ntp33@drexel.edu::807aff73-dd70-4183-b3e0-d0b06ae7a658" providerId="AD" clId="Web-{21FEDDC3-9991-1873-A629-2CEC08EB3148}" dt="2022-06-01T19:58:43.474" v="425" actId="20577"/>
          <ac:spMkLst>
            <pc:docMk/>
            <pc:sldMk cId="460269255" sldId="271"/>
            <ac:spMk id="6" creationId="{5CD639B0-7991-4B2B-9E50-32064EB91255}"/>
          </ac:spMkLst>
        </pc:spChg>
        <pc:spChg chg="mod ord">
          <ac:chgData name="Pham,Ngan Ha" userId="S::ntp33@drexel.edu::807aff73-dd70-4183-b3e0-d0b06ae7a658" providerId="AD" clId="Web-{21FEDDC3-9991-1873-A629-2CEC08EB3148}" dt="2022-06-01T20:07:57.334" v="642" actId="20577"/>
          <ac:spMkLst>
            <pc:docMk/>
            <pc:sldMk cId="460269255" sldId="271"/>
            <ac:spMk id="7" creationId="{2E37A9B0-8DFC-4474-9F0A-612E661EF4EC}"/>
          </ac:spMkLst>
        </pc:spChg>
        <pc:spChg chg="mod ord">
          <ac:chgData name="Pham,Ngan Ha" userId="S::ntp33@drexel.edu::807aff73-dd70-4183-b3e0-d0b06ae7a658" providerId="AD" clId="Web-{21FEDDC3-9991-1873-A629-2CEC08EB3148}" dt="2022-06-01T19:58:54.537" v="429" actId="20577"/>
          <ac:spMkLst>
            <pc:docMk/>
            <pc:sldMk cId="460269255" sldId="271"/>
            <ac:spMk id="8" creationId="{D78F2DCC-A50E-40A1-81F9-70371D4AA42F}"/>
          </ac:spMkLst>
        </pc:spChg>
        <pc:spChg chg="add del mod">
          <ac:chgData name="Pham,Ngan Ha" userId="S::ntp33@drexel.edu::807aff73-dd70-4183-b3e0-d0b06ae7a658" providerId="AD" clId="Web-{21FEDDC3-9991-1873-A629-2CEC08EB3148}" dt="2022-06-01T19:58:18.317" v="416"/>
          <ac:spMkLst>
            <pc:docMk/>
            <pc:sldMk cId="460269255" sldId="271"/>
            <ac:spMk id="9" creationId="{19A12993-4E58-F177-BD80-2FA51EC68663}"/>
          </ac:spMkLst>
        </pc:spChg>
        <pc:spChg chg="add del">
          <ac:chgData name="Pham,Ngan Ha" userId="S::ntp33@drexel.edu::807aff73-dd70-4183-b3e0-d0b06ae7a658" providerId="AD" clId="Web-{21FEDDC3-9991-1873-A629-2CEC08EB3148}" dt="2022-06-01T20:01:30.386" v="534"/>
          <ac:spMkLst>
            <pc:docMk/>
            <pc:sldMk cId="460269255" sldId="271"/>
            <ac:spMk id="10" creationId="{14D51D20-788B-9745-235E-956C97B7E5AA}"/>
          </ac:spMkLst>
        </pc:spChg>
        <pc:spChg chg="add del mod">
          <ac:chgData name="Pham,Ngan Ha" userId="S::ntp33@drexel.edu::807aff73-dd70-4183-b3e0-d0b06ae7a658" providerId="AD" clId="Web-{21FEDDC3-9991-1873-A629-2CEC08EB3148}" dt="2022-06-01T20:05:53.253" v="606"/>
          <ac:spMkLst>
            <pc:docMk/>
            <pc:sldMk cId="460269255" sldId="271"/>
            <ac:spMk id="12" creationId="{DD96CF37-4842-F1FE-7D0B-E2E7EC77FB0B}"/>
          </ac:spMkLst>
        </pc:spChg>
        <pc:spChg chg="add del mod">
          <ac:chgData name="Pham,Ngan Ha" userId="S::ntp33@drexel.edu::807aff73-dd70-4183-b3e0-d0b06ae7a658" providerId="AD" clId="Web-{21FEDDC3-9991-1873-A629-2CEC08EB3148}" dt="2022-06-01T20:05:31.611" v="597"/>
          <ac:spMkLst>
            <pc:docMk/>
            <pc:sldMk cId="460269255" sldId="271"/>
            <ac:spMk id="14" creationId="{D6B6AF6D-1434-05A3-E7ED-11EDCF8C8C0A}"/>
          </ac:spMkLst>
        </pc:spChg>
        <pc:spChg chg="add mod">
          <ac:chgData name="Pham,Ngan Ha" userId="S::ntp33@drexel.edu::807aff73-dd70-4183-b3e0-d0b06ae7a658" providerId="AD" clId="Web-{21FEDDC3-9991-1873-A629-2CEC08EB3148}" dt="2022-06-01T20:05:49.128" v="604" actId="1076"/>
          <ac:spMkLst>
            <pc:docMk/>
            <pc:sldMk cId="460269255" sldId="271"/>
            <ac:spMk id="15" creationId="{9AB0F3DF-6AAC-6837-1568-5E3CC29D920D}"/>
          </ac:spMkLst>
        </pc:spChg>
        <pc:spChg chg="add mod">
          <ac:chgData name="Pham,Ngan Ha" userId="S::ntp33@drexel.edu::807aff73-dd70-4183-b3e0-d0b06ae7a658" providerId="AD" clId="Web-{21FEDDC3-9991-1873-A629-2CEC08EB3148}" dt="2022-06-01T20:06:05.941" v="612" actId="20577"/>
          <ac:spMkLst>
            <pc:docMk/>
            <pc:sldMk cId="460269255" sldId="271"/>
            <ac:spMk id="16" creationId="{4BD5EFD8-1CED-7EBE-5282-B8BF6F26BFEC}"/>
          </ac:spMkLst>
        </pc:spChg>
        <pc:spChg chg="add mod">
          <ac:chgData name="Pham,Ngan Ha" userId="S::ntp33@drexel.edu::807aff73-dd70-4183-b3e0-d0b06ae7a658" providerId="AD" clId="Web-{21FEDDC3-9991-1873-A629-2CEC08EB3148}" dt="2022-06-01T20:13:04.500" v="783" actId="20577"/>
          <ac:spMkLst>
            <pc:docMk/>
            <pc:sldMk cId="460269255" sldId="271"/>
            <ac:spMk id="17" creationId="{B203A707-1591-5930-DAFC-42AA36834A31}"/>
          </ac:spMkLst>
        </pc:spChg>
        <pc:picChg chg="del">
          <ac:chgData name="Pham,Ngan Ha" userId="S::ntp33@drexel.edu::807aff73-dd70-4183-b3e0-d0b06ae7a658" providerId="AD" clId="Web-{21FEDDC3-9991-1873-A629-2CEC08EB3148}" dt="2022-06-01T19:58:11.036" v="415"/>
          <ac:picMkLst>
            <pc:docMk/>
            <pc:sldMk cId="460269255" sldId="271"/>
            <ac:picMk id="22" creationId="{900B31E0-725B-4414-BD86-F34DA104673A}"/>
          </ac:picMkLst>
        </pc:picChg>
        <pc:picChg chg="del mod ord modCrop">
          <ac:chgData name="Pham,Ngan Ha" userId="S::ntp33@drexel.edu::807aff73-dd70-4183-b3e0-d0b06ae7a658" providerId="AD" clId="Web-{21FEDDC3-9991-1873-A629-2CEC08EB3148}" dt="2022-06-01T20:05:24.346" v="595"/>
          <ac:picMkLst>
            <pc:docMk/>
            <pc:sldMk cId="460269255" sldId="271"/>
            <ac:picMk id="83" creationId="{C881BE4E-5D69-E447-A036-5172F6570748}"/>
          </ac:picMkLst>
        </pc:picChg>
        <pc:picChg chg="del mod ord modCrop">
          <ac:chgData name="Pham,Ngan Ha" userId="S::ntp33@drexel.edu::807aff73-dd70-4183-b3e0-d0b06ae7a658" providerId="AD" clId="Web-{21FEDDC3-9991-1873-A629-2CEC08EB3148}" dt="2022-06-01T20:05:21.517" v="594"/>
          <ac:picMkLst>
            <pc:docMk/>
            <pc:sldMk cId="460269255" sldId="271"/>
            <ac:picMk id="85" creationId="{65FBD7DF-30E8-9042-8A0D-0F64C33E0B41}"/>
          </ac:picMkLst>
        </pc:picChg>
      </pc:sldChg>
      <pc:sldChg chg="addSp delSp modSp mod modClrScheme chgLayout">
        <pc:chgData name="Pham,Ngan Ha" userId="S::ntp33@drexel.edu::807aff73-dd70-4183-b3e0-d0b06ae7a658" providerId="AD" clId="Web-{21FEDDC3-9991-1873-A629-2CEC08EB3148}" dt="2022-06-01T19:40:15.348" v="51" actId="1076"/>
        <pc:sldMkLst>
          <pc:docMk/>
          <pc:sldMk cId="490596843" sldId="290"/>
        </pc:sldMkLst>
        <pc:spChg chg="mod ord">
          <ac:chgData name="Pham,Ngan Ha" userId="S::ntp33@drexel.edu::807aff73-dd70-4183-b3e0-d0b06ae7a658" providerId="AD" clId="Web-{21FEDDC3-9991-1873-A629-2CEC08EB3148}" dt="2022-06-01T19:38:30.064" v="22"/>
          <ac:spMkLst>
            <pc:docMk/>
            <pc:sldMk cId="490596843" sldId="290"/>
            <ac:spMk id="2" creationId="{B30C2A2C-D35F-5246-36BE-141C8B702871}"/>
          </ac:spMkLst>
        </pc:spChg>
        <pc:spChg chg="mod">
          <ac:chgData name="Pham,Ngan Ha" userId="S::ntp33@drexel.edu::807aff73-dd70-4183-b3e0-d0b06ae7a658" providerId="AD" clId="Web-{21FEDDC3-9991-1873-A629-2CEC08EB3148}" dt="2022-06-01T19:38:30.064" v="22"/>
          <ac:spMkLst>
            <pc:docMk/>
            <pc:sldMk cId="490596843" sldId="290"/>
            <ac:spMk id="3" creationId="{6AECE968-744D-23D4-3DA5-98D5B6CE0C0B}"/>
          </ac:spMkLst>
        </pc:spChg>
        <pc:spChg chg="add del mod">
          <ac:chgData name="Pham,Ngan Ha" userId="S::ntp33@drexel.edu::807aff73-dd70-4183-b3e0-d0b06ae7a658" providerId="AD" clId="Web-{21FEDDC3-9991-1873-A629-2CEC08EB3148}" dt="2022-06-01T19:39:17.659" v="31"/>
          <ac:spMkLst>
            <pc:docMk/>
            <pc:sldMk cId="490596843" sldId="290"/>
            <ac:spMk id="13" creationId="{45F20DBE-5316-309E-90BD-357ED5CCD312}"/>
          </ac:spMkLst>
        </pc:spChg>
        <pc:spChg chg="add del mod">
          <ac:chgData name="Pham,Ngan Ha" userId="S::ntp33@drexel.edu::807aff73-dd70-4183-b3e0-d0b06ae7a658" providerId="AD" clId="Web-{21FEDDC3-9991-1873-A629-2CEC08EB3148}" dt="2022-06-01T19:39:17.659" v="31"/>
          <ac:spMkLst>
            <pc:docMk/>
            <pc:sldMk cId="490596843" sldId="290"/>
            <ac:spMk id="15" creationId="{F2E223CB-B6DB-D417-C4F2-10FC4C5BBDE9}"/>
          </ac:spMkLst>
        </pc:spChg>
        <pc:spChg chg="add mod">
          <ac:chgData name="Pham,Ngan Ha" userId="S::ntp33@drexel.edu::807aff73-dd70-4183-b3e0-d0b06ae7a658" providerId="AD" clId="Web-{21FEDDC3-9991-1873-A629-2CEC08EB3148}" dt="2022-06-01T19:39:23.737" v="37" actId="20577"/>
          <ac:spMkLst>
            <pc:docMk/>
            <pc:sldMk cId="490596843" sldId="290"/>
            <ac:spMk id="20" creationId="{934BAEC7-7A8B-B873-8763-D49088955FDE}"/>
          </ac:spMkLst>
        </pc:spChg>
        <pc:spChg chg="add mod">
          <ac:chgData name="Pham,Ngan Ha" userId="S::ntp33@drexel.edu::807aff73-dd70-4183-b3e0-d0b06ae7a658" providerId="AD" clId="Web-{21FEDDC3-9991-1873-A629-2CEC08EB3148}" dt="2022-06-01T19:39:26.581" v="41" actId="20577"/>
          <ac:spMkLst>
            <pc:docMk/>
            <pc:sldMk cId="490596843" sldId="290"/>
            <ac:spMk id="22" creationId="{6EFB9CE1-4606-DE55-7DC6-36D38CA88068}"/>
          </ac:spMkLst>
        </pc:spChg>
        <pc:grpChg chg="del">
          <ac:chgData name="Pham,Ngan Ha" userId="S::ntp33@drexel.edu::807aff73-dd70-4183-b3e0-d0b06ae7a658" providerId="AD" clId="Web-{21FEDDC3-9991-1873-A629-2CEC08EB3148}" dt="2022-06-01T19:38:09.235" v="20"/>
          <ac:grpSpMkLst>
            <pc:docMk/>
            <pc:sldMk cId="490596843" sldId="290"/>
            <ac:grpSpMk id="6" creationId="{61907A0B-8517-FE63-A93B-306401579930}"/>
          </ac:grpSpMkLst>
        </pc:grpChg>
        <pc:picChg chg="del mod">
          <ac:chgData name="Pham,Ngan Ha" userId="S::ntp33@drexel.edu::807aff73-dd70-4183-b3e0-d0b06ae7a658" providerId="AD" clId="Web-{21FEDDC3-9991-1873-A629-2CEC08EB3148}" dt="2022-06-01T19:38:38.970" v="25"/>
          <ac:picMkLst>
            <pc:docMk/>
            <pc:sldMk cId="490596843" sldId="290"/>
            <ac:picMk id="7" creationId="{2A65E49E-F517-B6C6-384A-23D64AFA7659}"/>
          </ac:picMkLst>
        </pc:picChg>
        <pc:picChg chg="add mod">
          <ac:chgData name="Pham,Ngan Ha" userId="S::ntp33@drexel.edu::807aff73-dd70-4183-b3e0-d0b06ae7a658" providerId="AD" clId="Web-{21FEDDC3-9991-1873-A629-2CEC08EB3148}" dt="2022-06-01T19:40:12.536" v="50" actId="1076"/>
          <ac:picMkLst>
            <pc:docMk/>
            <pc:sldMk cId="490596843" sldId="290"/>
            <ac:picMk id="8" creationId="{F3EFB3A2-A6F1-18E5-02D0-8BD09CD59AC0}"/>
          </ac:picMkLst>
        </pc:picChg>
        <pc:picChg chg="add mod">
          <ac:chgData name="Pham,Ngan Ha" userId="S::ntp33@drexel.edu::807aff73-dd70-4183-b3e0-d0b06ae7a658" providerId="AD" clId="Web-{21FEDDC3-9991-1873-A629-2CEC08EB3148}" dt="2022-06-01T19:40:15.348" v="51" actId="1076"/>
          <ac:picMkLst>
            <pc:docMk/>
            <pc:sldMk cId="490596843" sldId="290"/>
            <ac:picMk id="9" creationId="{A4BC97DE-55B2-CED3-F56E-63C31B2903F0}"/>
          </ac:picMkLst>
        </pc:picChg>
      </pc:sldChg>
      <pc:sldChg chg="addSp delSp modSp">
        <pc:chgData name="Pham,Ngan Ha" userId="S::ntp33@drexel.edu::807aff73-dd70-4183-b3e0-d0b06ae7a658" providerId="AD" clId="Web-{21FEDDC3-9991-1873-A629-2CEC08EB3148}" dt="2022-06-01T20:31:36.501" v="784"/>
        <pc:sldMkLst>
          <pc:docMk/>
          <pc:sldMk cId="3477358462" sldId="306"/>
        </pc:sldMkLst>
        <pc:spChg chg="add del">
          <ac:chgData name="Pham,Ngan Ha" userId="S::ntp33@drexel.edu::807aff73-dd70-4183-b3e0-d0b06ae7a658" providerId="AD" clId="Web-{21FEDDC3-9991-1873-A629-2CEC08EB3148}" dt="2022-06-01T20:31:36.501" v="784"/>
          <ac:spMkLst>
            <pc:docMk/>
            <pc:sldMk cId="3477358462" sldId="306"/>
            <ac:spMk id="4" creationId="{9E36E2E1-EE8B-7879-9306-968CE85849CB}"/>
          </ac:spMkLst>
        </pc:spChg>
        <pc:spChg chg="add mod">
          <ac:chgData name="Pham,Ngan Ha" userId="S::ntp33@drexel.edu::807aff73-dd70-4183-b3e0-d0b06ae7a658" providerId="AD" clId="Web-{21FEDDC3-9991-1873-A629-2CEC08EB3148}" dt="2022-06-01T19:55:26.469" v="383" actId="14100"/>
          <ac:spMkLst>
            <pc:docMk/>
            <pc:sldMk cId="3477358462" sldId="306"/>
            <ac:spMk id="5" creationId="{E6E981C7-30A5-5445-8589-C3F18A194117}"/>
          </ac:spMkLst>
        </pc:spChg>
        <pc:spChg chg="mod">
          <ac:chgData name="Pham,Ngan Ha" userId="S::ntp33@drexel.edu::807aff73-dd70-4183-b3e0-d0b06ae7a658" providerId="AD" clId="Web-{21FEDDC3-9991-1873-A629-2CEC08EB3148}" dt="2022-06-01T19:55:18.484" v="380" actId="1076"/>
          <ac:spMkLst>
            <pc:docMk/>
            <pc:sldMk cId="3477358462" sldId="306"/>
            <ac:spMk id="9" creationId="{38289697-35D9-472A-AFBB-684E863AF86A}"/>
          </ac:spMkLst>
        </pc:spChg>
        <pc:picChg chg="mod">
          <ac:chgData name="Pham,Ngan Ha" userId="S::ntp33@drexel.edu::807aff73-dd70-4183-b3e0-d0b06ae7a658" providerId="AD" clId="Web-{21FEDDC3-9991-1873-A629-2CEC08EB3148}" dt="2022-06-01T19:54:06.841" v="343" actId="1076"/>
          <ac:picMkLst>
            <pc:docMk/>
            <pc:sldMk cId="3477358462" sldId="306"/>
            <ac:picMk id="6" creationId="{F0AF2218-C4B6-4A73-AEBE-58993CF1E880}"/>
          </ac:picMkLst>
        </pc:picChg>
        <pc:picChg chg="mod">
          <ac:chgData name="Pham,Ngan Ha" userId="S::ntp33@drexel.edu::807aff73-dd70-4183-b3e0-d0b06ae7a658" providerId="AD" clId="Web-{21FEDDC3-9991-1873-A629-2CEC08EB3148}" dt="2022-06-01T19:52:55.699" v="314" actId="14100"/>
          <ac:picMkLst>
            <pc:docMk/>
            <pc:sldMk cId="3477358462" sldId="306"/>
            <ac:picMk id="8" creationId="{9C143A3D-C9F8-46B1-B51D-A7B86A77947D}"/>
          </ac:picMkLst>
        </pc:picChg>
      </pc:sldChg>
      <pc:sldChg chg="modSp">
        <pc:chgData name="Pham,Ngan Ha" userId="S::ntp33@drexel.edu::807aff73-dd70-4183-b3e0-d0b06ae7a658" providerId="AD" clId="Web-{21FEDDC3-9991-1873-A629-2CEC08EB3148}" dt="2022-06-01T19:56:56.049" v="407" actId="20577"/>
        <pc:sldMkLst>
          <pc:docMk/>
          <pc:sldMk cId="1759480193" sldId="308"/>
        </pc:sldMkLst>
        <pc:spChg chg="mod">
          <ac:chgData name="Pham,Ngan Ha" userId="S::ntp33@drexel.edu::807aff73-dd70-4183-b3e0-d0b06ae7a658" providerId="AD" clId="Web-{21FEDDC3-9991-1873-A629-2CEC08EB3148}" dt="2022-06-01T19:56:56.049" v="407" actId="20577"/>
          <ac:spMkLst>
            <pc:docMk/>
            <pc:sldMk cId="1759480193" sldId="308"/>
            <ac:spMk id="5" creationId="{05C0C323-3A35-4BF9-99BE-F3FACA25CC03}"/>
          </ac:spMkLst>
        </pc:spChg>
      </pc:sldChg>
      <pc:sldChg chg="addSp modSp">
        <pc:chgData name="Pham,Ngan Ha" userId="S::ntp33@drexel.edu::807aff73-dd70-4183-b3e0-d0b06ae7a658" providerId="AD" clId="Web-{21FEDDC3-9991-1873-A629-2CEC08EB3148}" dt="2022-06-01T20:07:41.568" v="640" actId="20577"/>
        <pc:sldMkLst>
          <pc:docMk/>
          <pc:sldMk cId="1259937963" sldId="309"/>
        </pc:sldMkLst>
        <pc:spChg chg="add mod">
          <ac:chgData name="Pham,Ngan Ha" userId="S::ntp33@drexel.edu::807aff73-dd70-4183-b3e0-d0b06ae7a658" providerId="AD" clId="Web-{21FEDDC3-9991-1873-A629-2CEC08EB3148}" dt="2022-06-01T20:07:41.568" v="640" actId="20577"/>
          <ac:spMkLst>
            <pc:docMk/>
            <pc:sldMk cId="1259937963" sldId="309"/>
            <ac:spMk id="4" creationId="{2500E69F-BB43-833F-EA54-67025C4EB8DD}"/>
          </ac:spMkLst>
        </pc:spChg>
      </pc:sldChg>
      <pc:sldChg chg="modSp">
        <pc:chgData name="Pham,Ngan Ha" userId="S::ntp33@drexel.edu::807aff73-dd70-4183-b3e0-d0b06ae7a658" providerId="AD" clId="Web-{21FEDDC3-9991-1873-A629-2CEC08EB3148}" dt="2022-06-01T19:48:21.362" v="216" actId="20577"/>
        <pc:sldMkLst>
          <pc:docMk/>
          <pc:sldMk cId="2180688519" sldId="320"/>
        </pc:sldMkLst>
        <pc:spChg chg="mod">
          <ac:chgData name="Pham,Ngan Ha" userId="S::ntp33@drexel.edu::807aff73-dd70-4183-b3e0-d0b06ae7a658" providerId="AD" clId="Web-{21FEDDC3-9991-1873-A629-2CEC08EB3148}" dt="2022-06-01T19:48:21.362" v="216" actId="20577"/>
          <ac:spMkLst>
            <pc:docMk/>
            <pc:sldMk cId="2180688519" sldId="320"/>
            <ac:spMk id="4" creationId="{169FCA87-F691-9C82-BF9B-DB7CB5EB94CA}"/>
          </ac:spMkLst>
        </pc:spChg>
      </pc:sldChg>
      <pc:sldChg chg="modSp">
        <pc:chgData name="Pham,Ngan Ha" userId="S::ntp33@drexel.edu::807aff73-dd70-4183-b3e0-d0b06ae7a658" providerId="AD" clId="Web-{21FEDDC3-9991-1873-A629-2CEC08EB3148}" dt="2022-06-01T19:51:21.665" v="302" actId="1076"/>
        <pc:sldMkLst>
          <pc:docMk/>
          <pc:sldMk cId="235061931" sldId="321"/>
        </pc:sldMkLst>
        <pc:spChg chg="mod">
          <ac:chgData name="Pham,Ngan Ha" userId="S::ntp33@drexel.edu::807aff73-dd70-4183-b3e0-d0b06ae7a658" providerId="AD" clId="Web-{21FEDDC3-9991-1873-A629-2CEC08EB3148}" dt="2022-06-01T19:51:21.665" v="302" actId="1076"/>
          <ac:spMkLst>
            <pc:docMk/>
            <pc:sldMk cId="235061931" sldId="321"/>
            <ac:spMk id="4" creationId="{B5790532-9301-D1E8-F10C-EB8F06B4FF50}"/>
          </ac:spMkLst>
        </pc:spChg>
      </pc:sldChg>
      <pc:sldChg chg="modSp add replId">
        <pc:chgData name="Pham,Ngan Ha" userId="S::ntp33@drexel.edu::807aff73-dd70-4183-b3e0-d0b06ae7a658" providerId="AD" clId="Web-{21FEDDC3-9991-1873-A629-2CEC08EB3148}" dt="2022-06-01T19:40:08.145" v="49" actId="1076"/>
        <pc:sldMkLst>
          <pc:docMk/>
          <pc:sldMk cId="40823974" sldId="322"/>
        </pc:sldMkLst>
        <pc:grpChg chg="mod">
          <ac:chgData name="Pham,Ngan Ha" userId="S::ntp33@drexel.edu::807aff73-dd70-4183-b3e0-d0b06ae7a658" providerId="AD" clId="Web-{21FEDDC3-9991-1873-A629-2CEC08EB3148}" dt="2022-06-01T19:40:08.145" v="49" actId="1076"/>
          <ac:grpSpMkLst>
            <pc:docMk/>
            <pc:sldMk cId="40823974" sldId="322"/>
            <ac:grpSpMk id="6" creationId="{61907A0B-8517-FE63-A93B-306401579930}"/>
          </ac:grpSpMkLst>
        </pc:grpChg>
      </pc:sldChg>
      <pc:sldChg chg="addSp delSp modSp add replId">
        <pc:chgData name="Pham,Ngan Ha" userId="S::ntp33@drexel.edu::807aff73-dd70-4183-b3e0-d0b06ae7a658" providerId="AD" clId="Web-{21FEDDC3-9991-1873-A629-2CEC08EB3148}" dt="2022-06-01T19:46:56.594" v="194" actId="1076"/>
        <pc:sldMkLst>
          <pc:docMk/>
          <pc:sldMk cId="1309271272" sldId="323"/>
        </pc:sldMkLst>
        <pc:spChg chg="mod">
          <ac:chgData name="Pham,Ngan Ha" userId="S::ntp33@drexel.edu::807aff73-dd70-4183-b3e0-d0b06ae7a658" providerId="AD" clId="Web-{21FEDDC3-9991-1873-A629-2CEC08EB3148}" dt="2022-06-01T19:42:17.086" v="68" actId="20577"/>
          <ac:spMkLst>
            <pc:docMk/>
            <pc:sldMk cId="1309271272" sldId="323"/>
            <ac:spMk id="2" creationId="{3B12CF76-D566-6F3D-21D7-2EF70D28AE4B}"/>
          </ac:spMkLst>
        </pc:spChg>
        <pc:spChg chg="del mod">
          <ac:chgData name="Pham,Ngan Ha" userId="S::ntp33@drexel.edu::807aff73-dd70-4183-b3e0-d0b06ae7a658" providerId="AD" clId="Web-{21FEDDC3-9991-1873-A629-2CEC08EB3148}" dt="2022-06-01T19:42:20.961" v="72"/>
          <ac:spMkLst>
            <pc:docMk/>
            <pc:sldMk cId="1309271272" sldId="323"/>
            <ac:spMk id="3" creationId="{641FD30F-A0E3-C066-23C8-0FBBBA1A6841}"/>
          </ac:spMkLst>
        </pc:spChg>
        <pc:spChg chg="add del mod">
          <ac:chgData name="Pham,Ngan Ha" userId="S::ntp33@drexel.edu::807aff73-dd70-4183-b3e0-d0b06ae7a658" providerId="AD" clId="Web-{21FEDDC3-9991-1873-A629-2CEC08EB3148}" dt="2022-06-01T19:46:45.828" v="191"/>
          <ac:spMkLst>
            <pc:docMk/>
            <pc:sldMk cId="1309271272" sldId="323"/>
            <ac:spMk id="9" creationId="{6DDACFB8-C8C8-5A00-AD9C-75019F3FF44C}"/>
          </ac:spMkLst>
        </pc:spChg>
        <pc:spChg chg="add mod">
          <ac:chgData name="Pham,Ngan Ha" userId="S::ntp33@drexel.edu::807aff73-dd70-4183-b3e0-d0b06ae7a658" providerId="AD" clId="Web-{21FEDDC3-9991-1873-A629-2CEC08EB3148}" dt="2022-06-01T19:46:56.594" v="194" actId="1076"/>
          <ac:spMkLst>
            <pc:docMk/>
            <pc:sldMk cId="1309271272" sldId="323"/>
            <ac:spMk id="10" creationId="{DE8CF18D-763A-8295-0845-D147BEC2A402}"/>
          </ac:spMkLst>
        </pc:spChg>
        <pc:picChg chg="add mod ord">
          <ac:chgData name="Pham,Ngan Ha" userId="S::ntp33@drexel.edu::807aff73-dd70-4183-b3e0-d0b06ae7a658" providerId="AD" clId="Web-{21FEDDC3-9991-1873-A629-2CEC08EB3148}" dt="2022-06-01T19:43:39.589" v="100" actId="1076"/>
          <ac:picMkLst>
            <pc:docMk/>
            <pc:sldMk cId="1309271272" sldId="323"/>
            <ac:picMk id="5" creationId="{44E8725A-0BA8-FBC1-15D2-4DDA82A66081}"/>
          </ac:picMkLst>
        </pc:picChg>
        <pc:picChg chg="add del mod">
          <ac:chgData name="Pham,Ngan Ha" userId="S::ntp33@drexel.edu::807aff73-dd70-4183-b3e0-d0b06ae7a658" providerId="AD" clId="Web-{21FEDDC3-9991-1873-A629-2CEC08EB3148}" dt="2022-06-01T19:43:08.369" v="87"/>
          <ac:picMkLst>
            <pc:docMk/>
            <pc:sldMk cId="1309271272" sldId="323"/>
            <ac:picMk id="6" creationId="{6D66B333-C4B1-8028-0343-E1A27BA7A986}"/>
          </ac:picMkLst>
        </pc:picChg>
        <pc:picChg chg="del">
          <ac:chgData name="Pham,Ngan Ha" userId="S::ntp33@drexel.edu::807aff73-dd70-4183-b3e0-d0b06ae7a658" providerId="AD" clId="Web-{21FEDDC3-9991-1873-A629-2CEC08EB3148}" dt="2022-06-01T19:42:17.602" v="69"/>
          <ac:picMkLst>
            <pc:docMk/>
            <pc:sldMk cId="1309271272" sldId="323"/>
            <ac:picMk id="7" creationId="{478CEF49-203D-2FD9-0FCA-725F8AF666E8}"/>
          </ac:picMkLst>
        </pc:picChg>
        <pc:picChg chg="add mod">
          <ac:chgData name="Pham,Ngan Ha" userId="S::ntp33@drexel.edu::807aff73-dd70-4183-b3e0-d0b06ae7a658" providerId="AD" clId="Web-{21FEDDC3-9991-1873-A629-2CEC08EB3148}" dt="2022-06-01T19:43:36.042" v="99" actId="1076"/>
          <ac:picMkLst>
            <pc:docMk/>
            <pc:sldMk cId="1309271272" sldId="323"/>
            <ac:picMk id="8" creationId="{799C7253-5AD6-3327-D4CD-CA9C45EAEF5A}"/>
          </ac:picMkLst>
        </pc:picChg>
      </pc:sldChg>
    </pc:docChg>
  </pc:docChgLst>
  <pc:docChgLst>
    <pc:chgData name="Jha,Jessica" userId="S::jcj67@drexel.edu::e33fc3d3-55fe-4cd2-b2ab-856dd6398084" providerId="AD" clId="Web-{EAFF3C57-4717-2B56-9632-5C56076801D9}"/>
    <pc:docChg chg="modSld">
      <pc:chgData name="Jha,Jessica" userId="S::jcj67@drexel.edu::e33fc3d3-55fe-4cd2-b2ab-856dd6398084" providerId="AD" clId="Web-{EAFF3C57-4717-2B56-9632-5C56076801D9}" dt="2022-06-03T02:40:17.283" v="8"/>
      <pc:docMkLst>
        <pc:docMk/>
      </pc:docMkLst>
      <pc:sldChg chg="modNotes">
        <pc:chgData name="Jha,Jessica" userId="S::jcj67@drexel.edu::e33fc3d3-55fe-4cd2-b2ab-856dd6398084" providerId="AD" clId="Web-{EAFF3C57-4717-2B56-9632-5C56076801D9}" dt="2022-06-03T02:36:48.433" v="6"/>
        <pc:sldMkLst>
          <pc:docMk/>
          <pc:sldMk cId="433561355" sldId="269"/>
        </pc:sldMkLst>
      </pc:sldChg>
      <pc:sldChg chg="modNotes">
        <pc:chgData name="Jha,Jessica" userId="S::jcj67@drexel.edu::e33fc3d3-55fe-4cd2-b2ab-856dd6398084" providerId="AD" clId="Web-{EAFF3C57-4717-2B56-9632-5C56076801D9}" dt="2022-06-03T02:21:32.071" v="2"/>
        <pc:sldMkLst>
          <pc:docMk/>
          <pc:sldMk cId="961730162" sldId="270"/>
        </pc:sldMkLst>
      </pc:sldChg>
      <pc:sldChg chg="modNotes">
        <pc:chgData name="Jha,Jessica" userId="S::jcj67@drexel.edu::e33fc3d3-55fe-4cd2-b2ab-856dd6398084" providerId="AD" clId="Web-{EAFF3C57-4717-2B56-9632-5C56076801D9}" dt="2022-06-03T02:39:27.438" v="7"/>
        <pc:sldMkLst>
          <pc:docMk/>
          <pc:sldMk cId="103835715" sldId="278"/>
        </pc:sldMkLst>
      </pc:sldChg>
      <pc:sldChg chg="modNotes">
        <pc:chgData name="Jha,Jessica" userId="S::jcj67@drexel.edu::e33fc3d3-55fe-4cd2-b2ab-856dd6398084" providerId="AD" clId="Web-{EAFF3C57-4717-2B56-9632-5C56076801D9}" dt="2022-06-03T02:31:38.032" v="4"/>
        <pc:sldMkLst>
          <pc:docMk/>
          <pc:sldMk cId="1260204878" sldId="288"/>
        </pc:sldMkLst>
      </pc:sldChg>
      <pc:sldChg chg="modNotes">
        <pc:chgData name="Jha,Jessica" userId="S::jcj67@drexel.edu::e33fc3d3-55fe-4cd2-b2ab-856dd6398084" providerId="AD" clId="Web-{EAFF3C57-4717-2B56-9632-5C56076801D9}" dt="2022-06-03T02:26:04.424" v="3"/>
        <pc:sldMkLst>
          <pc:docMk/>
          <pc:sldMk cId="3692669233" sldId="297"/>
        </pc:sldMkLst>
      </pc:sldChg>
      <pc:sldChg chg="modNotes">
        <pc:chgData name="Jha,Jessica" userId="S::jcj67@drexel.edu::e33fc3d3-55fe-4cd2-b2ab-856dd6398084" providerId="AD" clId="Web-{EAFF3C57-4717-2B56-9632-5C56076801D9}" dt="2022-06-03T02:36:18.807" v="5"/>
        <pc:sldMkLst>
          <pc:docMk/>
          <pc:sldMk cId="3236466546" sldId="316"/>
        </pc:sldMkLst>
      </pc:sldChg>
      <pc:sldChg chg="modNotes">
        <pc:chgData name="Jha,Jessica" userId="S::jcj67@drexel.edu::e33fc3d3-55fe-4cd2-b2ab-856dd6398084" providerId="AD" clId="Web-{EAFF3C57-4717-2B56-9632-5C56076801D9}" dt="2022-06-03T02:40:17.283" v="8"/>
        <pc:sldMkLst>
          <pc:docMk/>
          <pc:sldMk cId="40823974" sldId="322"/>
        </pc:sldMkLst>
      </pc:sldChg>
    </pc:docChg>
  </pc:docChgLst>
  <pc:docChgLst>
    <pc:chgData name="Jha,Jessica" userId="S::jcj67@drexel.edu::e33fc3d3-55fe-4cd2-b2ab-856dd6398084" providerId="AD" clId="Web-{A238DCC5-738D-C9D0-632A-5A1E49F6F9CD}"/>
    <pc:docChg chg="addSld modSld">
      <pc:chgData name="Jha,Jessica" userId="S::jcj67@drexel.edu::e33fc3d3-55fe-4cd2-b2ab-856dd6398084" providerId="AD" clId="Web-{A238DCC5-738D-C9D0-632A-5A1E49F6F9CD}" dt="2022-05-30T16:23:46.223" v="150" actId="1076"/>
      <pc:docMkLst>
        <pc:docMk/>
      </pc:docMkLst>
      <pc:sldChg chg="modSp">
        <pc:chgData name="Jha,Jessica" userId="S::jcj67@drexel.edu::e33fc3d3-55fe-4cd2-b2ab-856dd6398084" providerId="AD" clId="Web-{A238DCC5-738D-C9D0-632A-5A1E49F6F9CD}" dt="2022-05-30T16:12:00.708" v="31" actId="1076"/>
        <pc:sldMkLst>
          <pc:docMk/>
          <pc:sldMk cId="433561355" sldId="269"/>
        </pc:sldMkLst>
        <pc:spChg chg="mod">
          <ac:chgData name="Jha,Jessica" userId="S::jcj67@drexel.edu::e33fc3d3-55fe-4cd2-b2ab-856dd6398084" providerId="AD" clId="Web-{A238DCC5-738D-C9D0-632A-5A1E49F6F9CD}" dt="2022-05-30T16:12:00.708" v="31" actId="1076"/>
          <ac:spMkLst>
            <pc:docMk/>
            <pc:sldMk cId="433561355" sldId="269"/>
            <ac:spMk id="3" creationId="{552A9C73-06ED-419B-81B5-491CBFC22330}"/>
          </ac:spMkLst>
        </pc:spChg>
      </pc:sldChg>
      <pc:sldChg chg="modSp">
        <pc:chgData name="Jha,Jessica" userId="S::jcj67@drexel.edu::e33fc3d3-55fe-4cd2-b2ab-856dd6398084" providerId="AD" clId="Web-{A238DCC5-738D-C9D0-632A-5A1E49F6F9CD}" dt="2022-05-30T16:14:31.695" v="46" actId="1076"/>
        <pc:sldMkLst>
          <pc:docMk/>
          <pc:sldMk cId="419167769" sldId="279"/>
        </pc:sldMkLst>
        <pc:spChg chg="mod">
          <ac:chgData name="Jha,Jessica" userId="S::jcj67@drexel.edu::e33fc3d3-55fe-4cd2-b2ab-856dd6398084" providerId="AD" clId="Web-{A238DCC5-738D-C9D0-632A-5A1E49F6F9CD}" dt="2022-05-30T16:14:31.695" v="46" actId="1076"/>
          <ac:spMkLst>
            <pc:docMk/>
            <pc:sldMk cId="419167769" sldId="279"/>
            <ac:spMk id="3" creationId="{FD43314E-4AAE-40DD-9065-BFFFB7E8E30C}"/>
          </ac:spMkLst>
        </pc:spChg>
        <pc:spChg chg="mod">
          <ac:chgData name="Jha,Jessica" userId="S::jcj67@drexel.edu::e33fc3d3-55fe-4cd2-b2ab-856dd6398084" providerId="AD" clId="Web-{A238DCC5-738D-C9D0-632A-5A1E49F6F9CD}" dt="2022-05-30T16:12:19.536" v="34" actId="20577"/>
          <ac:spMkLst>
            <pc:docMk/>
            <pc:sldMk cId="419167769" sldId="279"/>
            <ac:spMk id="4" creationId="{7D96B670-E742-4115-9F7C-F0DF88FD0DCE}"/>
          </ac:spMkLst>
        </pc:spChg>
      </pc:sldChg>
      <pc:sldChg chg="addSp delSp modSp new mod modClrScheme chgLayout">
        <pc:chgData name="Jha,Jessica" userId="S::jcj67@drexel.edu::e33fc3d3-55fe-4cd2-b2ab-856dd6398084" providerId="AD" clId="Web-{A238DCC5-738D-C9D0-632A-5A1E49F6F9CD}" dt="2022-05-30T16:23:46.223" v="150" actId="1076"/>
        <pc:sldMkLst>
          <pc:docMk/>
          <pc:sldMk cId="3250038699" sldId="282"/>
        </pc:sldMkLst>
        <pc:spChg chg="add del">
          <ac:chgData name="Jha,Jessica" userId="S::jcj67@drexel.edu::e33fc3d3-55fe-4cd2-b2ab-856dd6398084" providerId="AD" clId="Web-{A238DCC5-738D-C9D0-632A-5A1E49F6F9CD}" dt="2022-05-30T16:14:43.602" v="49"/>
          <ac:spMkLst>
            <pc:docMk/>
            <pc:sldMk cId="3250038699" sldId="282"/>
            <ac:spMk id="2" creationId="{8B81D4C5-9147-8C37-2595-54565BB12CE7}"/>
          </ac:spMkLst>
        </pc:spChg>
        <pc:spChg chg="mod">
          <ac:chgData name="Jha,Jessica" userId="S::jcj67@drexel.edu::e33fc3d3-55fe-4cd2-b2ab-856dd6398084" providerId="AD" clId="Web-{A238DCC5-738D-C9D0-632A-5A1E49F6F9CD}" dt="2022-05-30T16:21:49.423" v="111"/>
          <ac:spMkLst>
            <pc:docMk/>
            <pc:sldMk cId="3250038699" sldId="282"/>
            <ac:spMk id="3" creationId="{A1399846-315A-23CD-022B-2D69A13621D5}"/>
          </ac:spMkLst>
        </pc:spChg>
        <pc:spChg chg="add del mod">
          <ac:chgData name="Jha,Jessica" userId="S::jcj67@drexel.edu::e33fc3d3-55fe-4cd2-b2ab-856dd6398084" providerId="AD" clId="Web-{A238DCC5-738D-C9D0-632A-5A1E49F6F9CD}" dt="2022-05-30T16:19:01.513" v="103"/>
          <ac:spMkLst>
            <pc:docMk/>
            <pc:sldMk cId="3250038699" sldId="282"/>
            <ac:spMk id="7" creationId="{C0D82DEF-7216-E494-5ACF-B2590A8D1A46}"/>
          </ac:spMkLst>
        </pc:spChg>
        <pc:spChg chg="add del mod">
          <ac:chgData name="Jha,Jessica" userId="S::jcj67@drexel.edu::e33fc3d3-55fe-4cd2-b2ab-856dd6398084" providerId="AD" clId="Web-{A238DCC5-738D-C9D0-632A-5A1E49F6F9CD}" dt="2022-05-30T16:14:15.148" v="40"/>
          <ac:spMkLst>
            <pc:docMk/>
            <pc:sldMk cId="3250038699" sldId="282"/>
            <ac:spMk id="9" creationId="{90A11568-5BCE-834F-4023-3A61230DE531}"/>
          </ac:spMkLst>
        </pc:spChg>
        <pc:spChg chg="add mod">
          <ac:chgData name="Jha,Jessica" userId="S::jcj67@drexel.edu::e33fc3d3-55fe-4cd2-b2ab-856dd6398084" providerId="AD" clId="Web-{A238DCC5-738D-C9D0-632A-5A1E49F6F9CD}" dt="2022-05-30T16:23:17.378" v="142" actId="20577"/>
          <ac:spMkLst>
            <pc:docMk/>
            <pc:sldMk cId="3250038699" sldId="282"/>
            <ac:spMk id="10" creationId="{EA2D0602-45FE-A8BA-90BF-D7156E2F5F0F}"/>
          </ac:spMkLst>
        </pc:spChg>
        <pc:spChg chg="add del mod">
          <ac:chgData name="Jha,Jessica" userId="S::jcj67@drexel.edu::e33fc3d3-55fe-4cd2-b2ab-856dd6398084" providerId="AD" clId="Web-{A238DCC5-738D-C9D0-632A-5A1E49F6F9CD}" dt="2022-05-30T16:14:26.008" v="42"/>
          <ac:spMkLst>
            <pc:docMk/>
            <pc:sldMk cId="3250038699" sldId="282"/>
            <ac:spMk id="11" creationId="{859B90BB-5DE7-1C46-36CA-F48E9C27AF44}"/>
          </ac:spMkLst>
        </pc:spChg>
        <pc:spChg chg="add del mod">
          <ac:chgData name="Jha,Jessica" userId="S::jcj67@drexel.edu::e33fc3d3-55fe-4cd2-b2ab-856dd6398084" providerId="AD" clId="Web-{A238DCC5-738D-C9D0-632A-5A1E49F6F9CD}" dt="2022-05-30T16:14:26.008" v="42"/>
          <ac:spMkLst>
            <pc:docMk/>
            <pc:sldMk cId="3250038699" sldId="282"/>
            <ac:spMk id="12" creationId="{6BB41365-4E7D-CAE1-AB0A-1C22BEFF9994}"/>
          </ac:spMkLst>
        </pc:spChg>
        <pc:spChg chg="add del mod">
          <ac:chgData name="Jha,Jessica" userId="S::jcj67@drexel.edu::e33fc3d3-55fe-4cd2-b2ab-856dd6398084" providerId="AD" clId="Web-{A238DCC5-738D-C9D0-632A-5A1E49F6F9CD}" dt="2022-05-30T16:14:26.008" v="42"/>
          <ac:spMkLst>
            <pc:docMk/>
            <pc:sldMk cId="3250038699" sldId="282"/>
            <ac:spMk id="13" creationId="{B77ED5B9-19A1-3914-D425-0213B9BF3550}"/>
          </ac:spMkLst>
        </pc:spChg>
        <pc:spChg chg="add mod">
          <ac:chgData name="Jha,Jessica" userId="S::jcj67@drexel.edu::e33fc3d3-55fe-4cd2-b2ab-856dd6398084" providerId="AD" clId="Web-{A238DCC5-738D-C9D0-632A-5A1E49F6F9CD}" dt="2022-05-30T16:23:32.769" v="145" actId="1076"/>
          <ac:spMkLst>
            <pc:docMk/>
            <pc:sldMk cId="3250038699" sldId="282"/>
            <ac:spMk id="14" creationId="{FF09D8B5-4413-614C-7A55-7CB1B2EE1299}"/>
          </ac:spMkLst>
        </pc:spChg>
        <pc:spChg chg="add del mod">
          <ac:chgData name="Jha,Jessica" userId="S::jcj67@drexel.edu::e33fc3d3-55fe-4cd2-b2ab-856dd6398084" providerId="AD" clId="Web-{A238DCC5-738D-C9D0-632A-5A1E49F6F9CD}" dt="2022-05-30T16:14:26.008" v="42"/>
          <ac:spMkLst>
            <pc:docMk/>
            <pc:sldMk cId="3250038699" sldId="282"/>
            <ac:spMk id="15" creationId="{D913352A-5A79-7CA0-E977-A81C580C393D}"/>
          </ac:spMkLst>
        </pc:spChg>
        <pc:spChg chg="add mod">
          <ac:chgData name="Jha,Jessica" userId="S::jcj67@drexel.edu::e33fc3d3-55fe-4cd2-b2ab-856dd6398084" providerId="AD" clId="Web-{A238DCC5-738D-C9D0-632A-5A1E49F6F9CD}" dt="2022-05-30T16:23:26.816" v="143" actId="1076"/>
          <ac:spMkLst>
            <pc:docMk/>
            <pc:sldMk cId="3250038699" sldId="282"/>
            <ac:spMk id="16" creationId="{806AD5AE-2768-0BDE-4DAF-8DE3AF21C53D}"/>
          </ac:spMkLst>
        </pc:spChg>
        <pc:spChg chg="add del mod">
          <ac:chgData name="Jha,Jessica" userId="S::jcj67@drexel.edu::e33fc3d3-55fe-4cd2-b2ab-856dd6398084" providerId="AD" clId="Web-{A238DCC5-738D-C9D0-632A-5A1E49F6F9CD}" dt="2022-05-30T16:14:30.492" v="44"/>
          <ac:spMkLst>
            <pc:docMk/>
            <pc:sldMk cId="3250038699" sldId="282"/>
            <ac:spMk id="17" creationId="{27C819E4-3E49-2802-6F32-86BF688F937B}"/>
          </ac:spMkLst>
        </pc:spChg>
        <pc:spChg chg="add del mod">
          <ac:chgData name="Jha,Jessica" userId="S::jcj67@drexel.edu::e33fc3d3-55fe-4cd2-b2ab-856dd6398084" providerId="AD" clId="Web-{A238DCC5-738D-C9D0-632A-5A1E49F6F9CD}" dt="2022-05-30T16:14:30.492" v="44"/>
          <ac:spMkLst>
            <pc:docMk/>
            <pc:sldMk cId="3250038699" sldId="282"/>
            <ac:spMk id="18" creationId="{E2014697-12F4-10F6-19E7-1FF90BB78FB6}"/>
          </ac:spMkLst>
        </pc:spChg>
        <pc:spChg chg="add del mod">
          <ac:chgData name="Jha,Jessica" userId="S::jcj67@drexel.edu::e33fc3d3-55fe-4cd2-b2ab-856dd6398084" providerId="AD" clId="Web-{A238DCC5-738D-C9D0-632A-5A1E49F6F9CD}" dt="2022-05-30T16:14:30.492" v="44"/>
          <ac:spMkLst>
            <pc:docMk/>
            <pc:sldMk cId="3250038699" sldId="282"/>
            <ac:spMk id="19" creationId="{740B8B3A-8F45-ADC7-43C8-1BAF6373F005}"/>
          </ac:spMkLst>
        </pc:spChg>
        <pc:spChg chg="add del mod">
          <ac:chgData name="Jha,Jessica" userId="S::jcj67@drexel.edu::e33fc3d3-55fe-4cd2-b2ab-856dd6398084" providerId="AD" clId="Web-{A238DCC5-738D-C9D0-632A-5A1E49F6F9CD}" dt="2022-05-30T16:14:30.492" v="44"/>
          <ac:spMkLst>
            <pc:docMk/>
            <pc:sldMk cId="3250038699" sldId="282"/>
            <ac:spMk id="20" creationId="{955C5CD1-A09A-5289-5168-B06F0689E04D}"/>
          </ac:spMkLst>
        </pc:spChg>
        <pc:picChg chg="add del mod">
          <ac:chgData name="Jha,Jessica" userId="S::jcj67@drexel.edu::e33fc3d3-55fe-4cd2-b2ab-856dd6398084" providerId="AD" clId="Web-{A238DCC5-738D-C9D0-632A-5A1E49F6F9CD}" dt="2022-05-30T16:14:30.992" v="45"/>
          <ac:picMkLst>
            <pc:docMk/>
            <pc:sldMk cId="3250038699" sldId="282"/>
            <ac:picMk id="4" creationId="{FF5FC20C-A2FD-01DE-E78A-07E72E1E9CD7}"/>
          </ac:picMkLst>
        </pc:picChg>
        <pc:picChg chg="add mod ord">
          <ac:chgData name="Jha,Jessica" userId="S::jcj67@drexel.edu::e33fc3d3-55fe-4cd2-b2ab-856dd6398084" providerId="AD" clId="Web-{A238DCC5-738D-C9D0-632A-5A1E49F6F9CD}" dt="2022-05-30T16:23:46.223" v="150" actId="1076"/>
          <ac:picMkLst>
            <pc:docMk/>
            <pc:sldMk cId="3250038699" sldId="282"/>
            <ac:picMk id="5" creationId="{F5529FC1-23B8-3678-B363-B4FB17FD9C09}"/>
          </ac:picMkLst>
        </pc:picChg>
        <pc:picChg chg="add mod">
          <ac:chgData name="Jha,Jessica" userId="S::jcj67@drexel.edu::e33fc3d3-55fe-4cd2-b2ab-856dd6398084" providerId="AD" clId="Web-{A238DCC5-738D-C9D0-632A-5A1E49F6F9CD}" dt="2022-05-30T16:23:41.848" v="149" actId="1076"/>
          <ac:picMkLst>
            <pc:docMk/>
            <pc:sldMk cId="3250038699" sldId="282"/>
            <ac:picMk id="6" creationId="{513A90A3-088E-A261-ABF3-C4B2BFBCDA0A}"/>
          </ac:picMkLst>
        </pc:picChg>
      </pc:sldChg>
      <pc:sldChg chg="addSp modSp new mod modClrScheme chgLayout">
        <pc:chgData name="Jha,Jessica" userId="S::jcj67@drexel.edu::e33fc3d3-55fe-4cd2-b2ab-856dd6398084" providerId="AD" clId="Web-{A238DCC5-738D-C9D0-632A-5A1E49F6F9CD}" dt="2022-05-30T16:18:16.372" v="85"/>
        <pc:sldMkLst>
          <pc:docMk/>
          <pc:sldMk cId="3420658288" sldId="283"/>
        </pc:sldMkLst>
        <pc:spChg chg="mod ord">
          <ac:chgData name="Jha,Jessica" userId="S::jcj67@drexel.edu::e33fc3d3-55fe-4cd2-b2ab-856dd6398084" providerId="AD" clId="Web-{A238DCC5-738D-C9D0-632A-5A1E49F6F9CD}" dt="2022-05-30T16:17:26.918" v="80"/>
          <ac:spMkLst>
            <pc:docMk/>
            <pc:sldMk cId="3420658288" sldId="283"/>
            <ac:spMk id="2" creationId="{9F24492A-069E-7547-832C-ECBDB230DC68}"/>
          </ac:spMkLst>
        </pc:spChg>
        <pc:spChg chg="mod">
          <ac:chgData name="Jha,Jessica" userId="S::jcj67@drexel.edu::e33fc3d3-55fe-4cd2-b2ab-856dd6398084" providerId="AD" clId="Web-{A238DCC5-738D-C9D0-632A-5A1E49F6F9CD}" dt="2022-05-30T16:17:26.918" v="80"/>
          <ac:spMkLst>
            <pc:docMk/>
            <pc:sldMk cId="3420658288" sldId="283"/>
            <ac:spMk id="3" creationId="{74545B7F-FE89-A2D2-03A6-8AC06C4234DD}"/>
          </ac:spMkLst>
        </pc:spChg>
        <pc:picChg chg="add mod modCrop">
          <ac:chgData name="Jha,Jessica" userId="S::jcj67@drexel.edu::e33fc3d3-55fe-4cd2-b2ab-856dd6398084" providerId="AD" clId="Web-{A238DCC5-738D-C9D0-632A-5A1E49F6F9CD}" dt="2022-05-30T16:18:16.372" v="85"/>
          <ac:picMkLst>
            <pc:docMk/>
            <pc:sldMk cId="3420658288" sldId="283"/>
            <ac:picMk id="4" creationId="{47DB332A-8C04-CFA9-9104-031F9C3DE2B8}"/>
          </ac:picMkLst>
        </pc:picChg>
      </pc:sldChg>
    </pc:docChg>
  </pc:docChgLst>
  <pc:docChgLst>
    <pc:chgData name="Jha,Jessica" userId="S::jcj67@drexel.edu::e33fc3d3-55fe-4cd2-b2ab-856dd6398084" providerId="AD" clId="Web-{DE2759B8-B98D-30D7-772B-E4FBB87CD2EE}"/>
    <pc:docChg chg="modSld sldOrd">
      <pc:chgData name="Jha,Jessica" userId="S::jcj67@drexel.edu::e33fc3d3-55fe-4cd2-b2ab-856dd6398084" providerId="AD" clId="Web-{DE2759B8-B98D-30D7-772B-E4FBB87CD2EE}" dt="2022-06-01T19:50:48.022" v="2"/>
      <pc:docMkLst>
        <pc:docMk/>
      </pc:docMkLst>
      <pc:sldChg chg="mod ord modShow modNotes">
        <pc:chgData name="Jha,Jessica" userId="S::jcj67@drexel.edu::e33fc3d3-55fe-4cd2-b2ab-856dd6398084" providerId="AD" clId="Web-{DE2759B8-B98D-30D7-772B-E4FBB87CD2EE}" dt="2022-06-01T19:50:48.022" v="2"/>
        <pc:sldMkLst>
          <pc:docMk/>
          <pc:sldMk cId="490596843" sldId="290"/>
        </pc:sldMkLst>
      </pc:sldChg>
    </pc:docChg>
  </pc:docChgLst>
  <pc:docChgLst>
    <pc:chgData name="Jha,Jessica" userId="S::jcj67@drexel.edu::e33fc3d3-55fe-4cd2-b2ab-856dd6398084" providerId="AD" clId="Web-{346DDF28-D038-48E6-A3FB-A70A6236F8A0}"/>
    <pc:docChg chg="addSld delSld modSld">
      <pc:chgData name="Jha,Jessica" userId="S::jcj67@drexel.edu::e33fc3d3-55fe-4cd2-b2ab-856dd6398084" providerId="AD" clId="Web-{346DDF28-D038-48E6-A3FB-A70A6236F8A0}" dt="2022-05-31T21:02:29.587" v="581" actId="20577"/>
      <pc:docMkLst>
        <pc:docMk/>
      </pc:docMkLst>
      <pc:sldChg chg="modSp mod modClrScheme chgLayout">
        <pc:chgData name="Jha,Jessica" userId="S::jcj67@drexel.edu::e33fc3d3-55fe-4cd2-b2ab-856dd6398084" providerId="AD" clId="Web-{346DDF28-D038-48E6-A3FB-A70A6236F8A0}" dt="2022-05-31T20:49:17.782" v="547" actId="20577"/>
        <pc:sldMkLst>
          <pc:docMk/>
          <pc:sldMk cId="3737989870" sldId="257"/>
        </pc:sldMkLst>
        <pc:spChg chg="mod">
          <ac:chgData name="Jha,Jessica" userId="S::jcj67@drexel.edu::e33fc3d3-55fe-4cd2-b2ab-856dd6398084" providerId="AD" clId="Web-{346DDF28-D038-48E6-A3FB-A70A6236F8A0}" dt="2022-05-31T20:49:17.782" v="547" actId="20577"/>
          <ac:spMkLst>
            <pc:docMk/>
            <pc:sldMk cId="3737989870" sldId="257"/>
            <ac:spMk id="2" creationId="{998EF7BD-FE81-4B20-8DC5-0B3EB736F9F8}"/>
          </ac:spMkLst>
        </pc:spChg>
        <pc:spChg chg="mod">
          <ac:chgData name="Jha,Jessica" userId="S::jcj67@drexel.edu::e33fc3d3-55fe-4cd2-b2ab-856dd6398084" providerId="AD" clId="Web-{346DDF28-D038-48E6-A3FB-A70A6236F8A0}" dt="2022-05-31T20:49:11.344" v="546"/>
          <ac:spMkLst>
            <pc:docMk/>
            <pc:sldMk cId="3737989870" sldId="257"/>
            <ac:spMk id="3" creationId="{1AFF0EFE-C50F-44EB-8978-B97795477C9E}"/>
          </ac:spMkLst>
        </pc:spChg>
        <pc:picChg chg="mod">
          <ac:chgData name="Jha,Jessica" userId="S::jcj67@drexel.edu::e33fc3d3-55fe-4cd2-b2ab-856dd6398084" providerId="AD" clId="Web-{346DDF28-D038-48E6-A3FB-A70A6236F8A0}" dt="2022-05-31T20:49:11.344" v="546"/>
          <ac:picMkLst>
            <pc:docMk/>
            <pc:sldMk cId="3737989870" sldId="257"/>
            <ac:picMk id="10" creationId="{CF143FEA-6E93-4548-8A9B-318F437CD887}"/>
          </ac:picMkLst>
        </pc:picChg>
      </pc:sldChg>
      <pc:sldChg chg="modSp">
        <pc:chgData name="Jha,Jessica" userId="S::jcj67@drexel.edu::e33fc3d3-55fe-4cd2-b2ab-856dd6398084" providerId="AD" clId="Web-{346DDF28-D038-48E6-A3FB-A70A6236F8A0}" dt="2022-05-31T20:49:32.736" v="548" actId="20577"/>
        <pc:sldMkLst>
          <pc:docMk/>
          <pc:sldMk cId="433561355" sldId="269"/>
        </pc:sldMkLst>
        <pc:spChg chg="mod">
          <ac:chgData name="Jha,Jessica" userId="S::jcj67@drexel.edu::e33fc3d3-55fe-4cd2-b2ab-856dd6398084" providerId="AD" clId="Web-{346DDF28-D038-48E6-A3FB-A70A6236F8A0}" dt="2022-05-31T20:49:32.736" v="548" actId="20577"/>
          <ac:spMkLst>
            <pc:docMk/>
            <pc:sldMk cId="433561355" sldId="269"/>
            <ac:spMk id="3" creationId="{552A9C73-06ED-419B-81B5-491CBFC22330}"/>
          </ac:spMkLst>
        </pc:spChg>
      </pc:sldChg>
      <pc:sldChg chg="modSp">
        <pc:chgData name="Jha,Jessica" userId="S::jcj67@drexel.edu::e33fc3d3-55fe-4cd2-b2ab-856dd6398084" providerId="AD" clId="Web-{346DDF28-D038-48E6-A3FB-A70A6236F8A0}" dt="2022-05-31T20:51:26.192" v="553" actId="20577"/>
        <pc:sldMkLst>
          <pc:docMk/>
          <pc:sldMk cId="961730162" sldId="270"/>
        </pc:sldMkLst>
        <pc:spChg chg="mod">
          <ac:chgData name="Jha,Jessica" userId="S::jcj67@drexel.edu::e33fc3d3-55fe-4cd2-b2ab-856dd6398084" providerId="AD" clId="Web-{346DDF28-D038-48E6-A3FB-A70A6236F8A0}" dt="2022-05-31T20:51:26.192" v="553" actId="20577"/>
          <ac:spMkLst>
            <pc:docMk/>
            <pc:sldMk cId="961730162" sldId="270"/>
            <ac:spMk id="3" creationId="{B91B32C0-5E61-447F-9557-57AF415D6FE9}"/>
          </ac:spMkLst>
        </pc:spChg>
      </pc:sldChg>
      <pc:sldChg chg="modSp">
        <pc:chgData name="Jha,Jessica" userId="S::jcj67@drexel.edu::e33fc3d3-55fe-4cd2-b2ab-856dd6398084" providerId="AD" clId="Web-{346DDF28-D038-48E6-A3FB-A70A6236F8A0}" dt="2022-05-31T19:29:04.810" v="16" actId="20577"/>
        <pc:sldMkLst>
          <pc:docMk/>
          <pc:sldMk cId="103835715" sldId="278"/>
        </pc:sldMkLst>
        <pc:spChg chg="mod">
          <ac:chgData name="Jha,Jessica" userId="S::jcj67@drexel.edu::e33fc3d3-55fe-4cd2-b2ab-856dd6398084" providerId="AD" clId="Web-{346DDF28-D038-48E6-A3FB-A70A6236F8A0}" dt="2022-05-31T19:29:04.810" v="16" actId="20577"/>
          <ac:spMkLst>
            <pc:docMk/>
            <pc:sldMk cId="103835715" sldId="278"/>
            <ac:spMk id="2" creationId="{6C64C2A7-EC84-4D8C-9CA2-F6AE46F51FB6}"/>
          </ac:spMkLst>
        </pc:spChg>
      </pc:sldChg>
      <pc:sldChg chg="modSp">
        <pc:chgData name="Jha,Jessica" userId="S::jcj67@drexel.edu::e33fc3d3-55fe-4cd2-b2ab-856dd6398084" providerId="AD" clId="Web-{346DDF28-D038-48E6-A3FB-A70A6236F8A0}" dt="2022-05-31T19:38:37.874" v="25" actId="20577"/>
        <pc:sldMkLst>
          <pc:docMk/>
          <pc:sldMk cId="2288630479" sldId="281"/>
        </pc:sldMkLst>
        <pc:spChg chg="mod">
          <ac:chgData name="Jha,Jessica" userId="S::jcj67@drexel.edu::e33fc3d3-55fe-4cd2-b2ab-856dd6398084" providerId="AD" clId="Web-{346DDF28-D038-48E6-A3FB-A70A6236F8A0}" dt="2022-05-31T19:38:37.874" v="25" actId="20577"/>
          <ac:spMkLst>
            <pc:docMk/>
            <pc:sldMk cId="2288630479" sldId="281"/>
            <ac:spMk id="2" creationId="{6C64C2A7-EC84-4D8C-9CA2-F6AE46F51FB6}"/>
          </ac:spMkLst>
        </pc:spChg>
      </pc:sldChg>
      <pc:sldChg chg="addSp delSp modSp mod modClrScheme chgLayout">
        <pc:chgData name="Jha,Jessica" userId="S::jcj67@drexel.edu::e33fc3d3-55fe-4cd2-b2ab-856dd6398084" providerId="AD" clId="Web-{346DDF28-D038-48E6-A3FB-A70A6236F8A0}" dt="2022-05-31T20:11:42.668" v="414" actId="14100"/>
        <pc:sldMkLst>
          <pc:docMk/>
          <pc:sldMk cId="1712494427" sldId="289"/>
        </pc:sldMkLst>
        <pc:spChg chg="mod">
          <ac:chgData name="Jha,Jessica" userId="S::jcj67@drexel.edu::e33fc3d3-55fe-4cd2-b2ab-856dd6398084" providerId="AD" clId="Web-{346DDF28-D038-48E6-A3FB-A70A6236F8A0}" dt="2022-05-31T20:11:20.105" v="412"/>
          <ac:spMkLst>
            <pc:docMk/>
            <pc:sldMk cId="1712494427" sldId="289"/>
            <ac:spMk id="2" creationId="{0385AFC1-264A-2AD7-C5B2-FCE1A60E0F45}"/>
          </ac:spMkLst>
        </pc:spChg>
        <pc:spChg chg="mod">
          <ac:chgData name="Jha,Jessica" userId="S::jcj67@drexel.edu::e33fc3d3-55fe-4cd2-b2ab-856dd6398084" providerId="AD" clId="Web-{346DDF28-D038-48E6-A3FB-A70A6236F8A0}" dt="2022-05-31T20:11:20.105" v="412"/>
          <ac:spMkLst>
            <pc:docMk/>
            <pc:sldMk cId="1712494427" sldId="289"/>
            <ac:spMk id="3" creationId="{A00F0FE0-82FA-5A67-07AE-5BF1D413407D}"/>
          </ac:spMkLst>
        </pc:spChg>
        <pc:spChg chg="del">
          <ac:chgData name="Jha,Jessica" userId="S::jcj67@drexel.edu::e33fc3d3-55fe-4cd2-b2ab-856dd6398084" providerId="AD" clId="Web-{346DDF28-D038-48E6-A3FB-A70A6236F8A0}" dt="2022-05-31T20:11:15.261" v="411"/>
          <ac:spMkLst>
            <pc:docMk/>
            <pc:sldMk cId="1712494427" sldId="289"/>
            <ac:spMk id="12" creationId="{8B79DC47-5FEE-7DBA-B0FD-E279CA93E9BA}"/>
          </ac:spMkLst>
        </pc:spChg>
        <pc:spChg chg="add del mod">
          <ac:chgData name="Jha,Jessica" userId="S::jcj67@drexel.edu::e33fc3d3-55fe-4cd2-b2ab-856dd6398084" providerId="AD" clId="Web-{346DDF28-D038-48E6-A3FB-A70A6236F8A0}" dt="2022-05-31T20:11:37.761" v="413"/>
          <ac:spMkLst>
            <pc:docMk/>
            <pc:sldMk cId="1712494427" sldId="289"/>
            <ac:spMk id="18" creationId="{CD4A80DC-E51C-D356-979B-83A0CFF0926E}"/>
          </ac:spMkLst>
        </pc:spChg>
        <pc:graphicFrameChg chg="mod modGraphic">
          <ac:chgData name="Jha,Jessica" userId="S::jcj67@drexel.edu::e33fc3d3-55fe-4cd2-b2ab-856dd6398084" providerId="AD" clId="Web-{346DDF28-D038-48E6-A3FB-A70A6236F8A0}" dt="2022-05-31T20:11:20.105" v="412"/>
          <ac:graphicFrameMkLst>
            <pc:docMk/>
            <pc:sldMk cId="1712494427" sldId="289"/>
            <ac:graphicFrameMk id="13" creationId="{A7110C25-FF91-5EFC-604C-674FE40DF8C4}"/>
          </ac:graphicFrameMkLst>
        </pc:graphicFrameChg>
        <pc:picChg chg="add mod ord modCrop">
          <ac:chgData name="Jha,Jessica" userId="S::jcj67@drexel.edu::e33fc3d3-55fe-4cd2-b2ab-856dd6398084" providerId="AD" clId="Web-{346DDF28-D038-48E6-A3FB-A70A6236F8A0}" dt="2022-05-31T20:11:42.668" v="414" actId="14100"/>
          <ac:picMkLst>
            <pc:docMk/>
            <pc:sldMk cId="1712494427" sldId="289"/>
            <ac:picMk id="72" creationId="{E0501C1D-1FA1-E7CA-FEF3-070AE40C9BFA}"/>
          </ac:picMkLst>
        </pc:picChg>
      </pc:sldChg>
      <pc:sldChg chg="modSp add replId">
        <pc:chgData name="Jha,Jessica" userId="S::jcj67@drexel.edu::e33fc3d3-55fe-4cd2-b2ab-856dd6398084" providerId="AD" clId="Web-{346DDF28-D038-48E6-A3FB-A70A6236F8A0}" dt="2022-05-31T19:29:59.828" v="18"/>
        <pc:sldMkLst>
          <pc:docMk/>
          <pc:sldMk cId="4183034578" sldId="293"/>
        </pc:sldMkLst>
        <pc:picChg chg="mod">
          <ac:chgData name="Jha,Jessica" userId="S::jcj67@drexel.edu::e33fc3d3-55fe-4cd2-b2ab-856dd6398084" providerId="AD" clId="Web-{346DDF28-D038-48E6-A3FB-A70A6236F8A0}" dt="2022-05-31T19:29:59.828" v="18"/>
          <ac:picMkLst>
            <pc:docMk/>
            <pc:sldMk cId="4183034578" sldId="293"/>
            <ac:picMk id="11" creationId="{9D82A855-CCB0-4075-B5EE-5CC6FD176DB4}"/>
          </ac:picMkLst>
        </pc:picChg>
      </pc:sldChg>
      <pc:sldChg chg="addSp delSp modSp new mod modClrScheme chgLayout">
        <pc:chgData name="Jha,Jessica" userId="S::jcj67@drexel.edu::e33fc3d3-55fe-4cd2-b2ab-856dd6398084" providerId="AD" clId="Web-{346DDF28-D038-48E6-A3FB-A70A6236F8A0}" dt="2022-05-31T20:56:54.811" v="573" actId="1076"/>
        <pc:sldMkLst>
          <pc:docMk/>
          <pc:sldMk cId="3166790453" sldId="294"/>
        </pc:sldMkLst>
        <pc:spChg chg="mod ord">
          <ac:chgData name="Jha,Jessica" userId="S::jcj67@drexel.edu::e33fc3d3-55fe-4cd2-b2ab-856dd6398084" providerId="AD" clId="Web-{346DDF28-D038-48E6-A3FB-A70A6236F8A0}" dt="2022-05-31T19:54:13.527" v="48"/>
          <ac:spMkLst>
            <pc:docMk/>
            <pc:sldMk cId="3166790453" sldId="294"/>
            <ac:spMk id="2" creationId="{D11BC669-EA1C-D61B-3DD7-A37559A80EBE}"/>
          </ac:spMkLst>
        </pc:spChg>
        <pc:spChg chg="mod">
          <ac:chgData name="Jha,Jessica" userId="S::jcj67@drexel.edu::e33fc3d3-55fe-4cd2-b2ab-856dd6398084" providerId="AD" clId="Web-{346DDF28-D038-48E6-A3FB-A70A6236F8A0}" dt="2022-05-31T19:54:13.527" v="48"/>
          <ac:spMkLst>
            <pc:docMk/>
            <pc:sldMk cId="3166790453" sldId="294"/>
            <ac:spMk id="3" creationId="{BEF4D646-5EE5-F128-0EF3-925921E42197}"/>
          </ac:spMkLst>
        </pc:spChg>
        <pc:spChg chg="add mod">
          <ac:chgData name="Jha,Jessica" userId="S::jcj67@drexel.edu::e33fc3d3-55fe-4cd2-b2ab-856dd6398084" providerId="AD" clId="Web-{346DDF28-D038-48E6-A3FB-A70A6236F8A0}" dt="2022-05-31T20:55:32.746" v="556" actId="20577"/>
          <ac:spMkLst>
            <pc:docMk/>
            <pc:sldMk cId="3166790453" sldId="294"/>
            <ac:spMk id="4" creationId="{D3340FA0-559E-52D6-1FAE-EC43E2A0CB9B}"/>
          </ac:spMkLst>
        </pc:spChg>
        <pc:spChg chg="add del mod">
          <ac:chgData name="Jha,Jessica" userId="S::jcj67@drexel.edu::e33fc3d3-55fe-4cd2-b2ab-856dd6398084" providerId="AD" clId="Web-{346DDF28-D038-48E6-A3FB-A70A6236F8A0}" dt="2022-05-31T19:54:13.527" v="47"/>
          <ac:spMkLst>
            <pc:docMk/>
            <pc:sldMk cId="3166790453" sldId="294"/>
            <ac:spMk id="10" creationId="{4DDCBA42-D2DD-F9CB-F320-31B647EF32A0}"/>
          </ac:spMkLst>
        </pc:spChg>
        <pc:spChg chg="add del mod">
          <ac:chgData name="Jha,Jessica" userId="S::jcj67@drexel.edu::e33fc3d3-55fe-4cd2-b2ab-856dd6398084" providerId="AD" clId="Web-{346DDF28-D038-48E6-A3FB-A70A6236F8A0}" dt="2022-05-31T19:54:13.527" v="47"/>
          <ac:spMkLst>
            <pc:docMk/>
            <pc:sldMk cId="3166790453" sldId="294"/>
            <ac:spMk id="12" creationId="{A0E3F1C8-1C1B-33D9-3EF7-6E80EBA91AFA}"/>
          </ac:spMkLst>
        </pc:spChg>
        <pc:picChg chg="add mod">
          <ac:chgData name="Jha,Jessica" userId="S::jcj67@drexel.edu::e33fc3d3-55fe-4cd2-b2ab-856dd6398084" providerId="AD" clId="Web-{346DDF28-D038-48E6-A3FB-A70A6236F8A0}" dt="2022-05-31T20:56:53.999" v="572" actId="1076"/>
          <ac:picMkLst>
            <pc:docMk/>
            <pc:sldMk cId="3166790453" sldId="294"/>
            <ac:picMk id="5" creationId="{2D388400-BABC-2EE6-9FB9-2E6CE6998E3A}"/>
          </ac:picMkLst>
        </pc:picChg>
        <pc:picChg chg="add mod">
          <ac:chgData name="Jha,Jessica" userId="S::jcj67@drexel.edu::e33fc3d3-55fe-4cd2-b2ab-856dd6398084" providerId="AD" clId="Web-{346DDF28-D038-48E6-A3FB-A70A6236F8A0}" dt="2022-05-31T20:56:54.811" v="573" actId="1076"/>
          <ac:picMkLst>
            <pc:docMk/>
            <pc:sldMk cId="3166790453" sldId="294"/>
            <ac:picMk id="6" creationId="{1CC7DD21-DB9C-48C2-C190-BFE7CD613E63}"/>
          </ac:picMkLst>
        </pc:picChg>
        <pc:picChg chg="add del mod">
          <ac:chgData name="Jha,Jessica" userId="S::jcj67@drexel.edu::e33fc3d3-55fe-4cd2-b2ab-856dd6398084" providerId="AD" clId="Web-{346DDF28-D038-48E6-A3FB-A70A6236F8A0}" dt="2022-05-31T20:56:31.576" v="567"/>
          <ac:picMkLst>
            <pc:docMk/>
            <pc:sldMk cId="3166790453" sldId="294"/>
            <ac:picMk id="7" creationId="{9E78AB2C-4F16-4B44-503A-40EE7FAC92FF}"/>
          </ac:picMkLst>
        </pc:picChg>
        <pc:picChg chg="add mod">
          <ac:chgData name="Jha,Jessica" userId="S::jcj67@drexel.edu::e33fc3d3-55fe-4cd2-b2ab-856dd6398084" providerId="AD" clId="Web-{346DDF28-D038-48E6-A3FB-A70A6236F8A0}" dt="2022-05-31T20:56:52.280" v="571" actId="1076"/>
          <ac:picMkLst>
            <pc:docMk/>
            <pc:sldMk cId="3166790453" sldId="294"/>
            <ac:picMk id="8" creationId="{D3811496-9D60-111C-CAD6-5B983213BBA1}"/>
          </ac:picMkLst>
        </pc:picChg>
      </pc:sldChg>
      <pc:sldChg chg="addSp delSp modSp new">
        <pc:chgData name="Jha,Jessica" userId="S::jcj67@drexel.edu::e33fc3d3-55fe-4cd2-b2ab-856dd6398084" providerId="AD" clId="Web-{346DDF28-D038-48E6-A3FB-A70A6236F8A0}" dt="2022-05-31T20:57:18.671" v="575" actId="20577"/>
        <pc:sldMkLst>
          <pc:docMk/>
          <pc:sldMk cId="876159265" sldId="295"/>
        </pc:sldMkLst>
        <pc:spChg chg="mod">
          <ac:chgData name="Jha,Jessica" userId="S::jcj67@drexel.edu::e33fc3d3-55fe-4cd2-b2ab-856dd6398084" providerId="AD" clId="Web-{346DDF28-D038-48E6-A3FB-A70A6236F8A0}" dt="2022-05-31T20:00:25.226" v="220" actId="20577"/>
          <ac:spMkLst>
            <pc:docMk/>
            <pc:sldMk cId="876159265" sldId="295"/>
            <ac:spMk id="3" creationId="{DFE5055B-F07A-851E-DC5A-F74BC4DA8AAE}"/>
          </ac:spMkLst>
        </pc:spChg>
        <pc:spChg chg="mod">
          <ac:chgData name="Jha,Jessica" userId="S::jcj67@drexel.edu::e33fc3d3-55fe-4cd2-b2ab-856dd6398084" providerId="AD" clId="Web-{346DDF28-D038-48E6-A3FB-A70A6236F8A0}" dt="2022-05-31T20:57:18.671" v="575" actId="20577"/>
          <ac:spMkLst>
            <pc:docMk/>
            <pc:sldMk cId="876159265" sldId="295"/>
            <ac:spMk id="4" creationId="{E9FF4D32-7C9C-B0B6-00C3-9F3ACB481568}"/>
          </ac:spMkLst>
        </pc:spChg>
        <pc:spChg chg="del">
          <ac:chgData name="Jha,Jessica" userId="S::jcj67@drexel.edu::e33fc3d3-55fe-4cd2-b2ab-856dd6398084" providerId="AD" clId="Web-{346DDF28-D038-48E6-A3FB-A70A6236F8A0}" dt="2022-05-31T20:01:30.978" v="226"/>
          <ac:spMkLst>
            <pc:docMk/>
            <pc:sldMk cId="876159265" sldId="295"/>
            <ac:spMk id="5" creationId="{A1ABAE63-397A-5FA8-BC85-101D72192B67}"/>
          </ac:spMkLst>
        </pc:spChg>
        <pc:picChg chg="add mod ord">
          <ac:chgData name="Jha,Jessica" userId="S::jcj67@drexel.edu::e33fc3d3-55fe-4cd2-b2ab-856dd6398084" providerId="AD" clId="Web-{346DDF28-D038-48E6-A3FB-A70A6236F8A0}" dt="2022-05-31T20:08:59.772" v="367" actId="1076"/>
          <ac:picMkLst>
            <pc:docMk/>
            <pc:sldMk cId="876159265" sldId="295"/>
            <ac:picMk id="6" creationId="{01516DBB-2103-AA38-C632-9070B17BC716}"/>
          </ac:picMkLst>
        </pc:picChg>
        <pc:picChg chg="add mod">
          <ac:chgData name="Jha,Jessica" userId="S::jcj67@drexel.edu::e33fc3d3-55fe-4cd2-b2ab-856dd6398084" providerId="AD" clId="Web-{346DDF28-D038-48E6-A3FB-A70A6236F8A0}" dt="2022-05-31T20:09:03.210" v="370" actId="14100"/>
          <ac:picMkLst>
            <pc:docMk/>
            <pc:sldMk cId="876159265" sldId="295"/>
            <ac:picMk id="7" creationId="{0CEA75C4-1433-0DEF-148A-B83F1709E26E}"/>
          </ac:picMkLst>
        </pc:picChg>
        <pc:picChg chg="add mod">
          <ac:chgData name="Jha,Jessica" userId="S::jcj67@drexel.edu::e33fc3d3-55fe-4cd2-b2ab-856dd6398084" providerId="AD" clId="Web-{346DDF28-D038-48E6-A3FB-A70A6236F8A0}" dt="2022-05-31T20:10:01.368" v="376" actId="1076"/>
          <ac:picMkLst>
            <pc:docMk/>
            <pc:sldMk cId="876159265" sldId="295"/>
            <ac:picMk id="8" creationId="{E110CF20-F71F-0381-1CF8-2D3190D0EEC3}"/>
          </ac:picMkLst>
        </pc:picChg>
      </pc:sldChg>
      <pc:sldChg chg="addSp delSp modSp add mod replId modClrScheme chgLayout">
        <pc:chgData name="Jha,Jessica" userId="S::jcj67@drexel.edu::e33fc3d3-55fe-4cd2-b2ab-856dd6398084" providerId="AD" clId="Web-{346DDF28-D038-48E6-A3FB-A70A6236F8A0}" dt="2022-05-31T20:47:25.919" v="544" actId="20577"/>
        <pc:sldMkLst>
          <pc:docMk/>
          <pc:sldMk cId="3740499558" sldId="296"/>
        </pc:sldMkLst>
        <pc:spChg chg="add del mod">
          <ac:chgData name="Jha,Jessica" userId="S::jcj67@drexel.edu::e33fc3d3-55fe-4cd2-b2ab-856dd6398084" providerId="AD" clId="Web-{346DDF28-D038-48E6-A3FB-A70A6236F8A0}" dt="2022-05-31T20:40:37.298" v="470"/>
          <ac:spMkLst>
            <pc:docMk/>
            <pc:sldMk cId="3740499558" sldId="296"/>
            <ac:spMk id="2" creationId="{A0BE308B-A04A-C902-38A5-9DDE863DDFF1}"/>
          </ac:spMkLst>
        </pc:spChg>
        <pc:spChg chg="mod">
          <ac:chgData name="Jha,Jessica" userId="S::jcj67@drexel.edu::e33fc3d3-55fe-4cd2-b2ab-856dd6398084" providerId="AD" clId="Web-{346DDF28-D038-48E6-A3FB-A70A6236F8A0}" dt="2022-05-31T20:40:37.298" v="470"/>
          <ac:spMkLst>
            <pc:docMk/>
            <pc:sldMk cId="3740499558" sldId="296"/>
            <ac:spMk id="3" creationId="{C76680F9-6315-3EFB-BF3D-342AC61B8680}"/>
          </ac:spMkLst>
        </pc:spChg>
        <pc:spChg chg="mod">
          <ac:chgData name="Jha,Jessica" userId="S::jcj67@drexel.edu::e33fc3d3-55fe-4cd2-b2ab-856dd6398084" providerId="AD" clId="Web-{346DDF28-D038-48E6-A3FB-A70A6236F8A0}" dt="2022-05-31T20:44:50.446" v="472" actId="20577"/>
          <ac:spMkLst>
            <pc:docMk/>
            <pc:sldMk cId="3740499558" sldId="296"/>
            <ac:spMk id="9" creationId="{CDC841FE-86DF-6559-B9DC-19E68139ABEB}"/>
          </ac:spMkLst>
        </pc:spChg>
        <pc:spChg chg="add del mod">
          <ac:chgData name="Jha,Jessica" userId="S::jcj67@drexel.edu::e33fc3d3-55fe-4cd2-b2ab-856dd6398084" providerId="AD" clId="Web-{346DDF28-D038-48E6-A3FB-A70A6236F8A0}" dt="2022-05-31T20:45:27.088" v="479"/>
          <ac:spMkLst>
            <pc:docMk/>
            <pc:sldMk cId="3740499558" sldId="296"/>
            <ac:spMk id="15" creationId="{21D9195B-DE22-CB31-ED73-E627B32D0899}"/>
          </ac:spMkLst>
        </pc:spChg>
        <pc:spChg chg="add mod">
          <ac:chgData name="Jha,Jessica" userId="S::jcj67@drexel.edu::e33fc3d3-55fe-4cd2-b2ab-856dd6398084" providerId="AD" clId="Web-{346DDF28-D038-48E6-A3FB-A70A6236F8A0}" dt="2022-05-31T20:46:09.526" v="491" actId="20577"/>
          <ac:spMkLst>
            <pc:docMk/>
            <pc:sldMk cId="3740499558" sldId="296"/>
            <ac:spMk id="35" creationId="{DAA7E413-7DFF-D603-621B-106199BC3E32}"/>
          </ac:spMkLst>
        </pc:spChg>
        <pc:spChg chg="add mod">
          <ac:chgData name="Jha,Jessica" userId="S::jcj67@drexel.edu::e33fc3d3-55fe-4cd2-b2ab-856dd6398084" providerId="AD" clId="Web-{346DDF28-D038-48E6-A3FB-A70A6236F8A0}" dt="2022-05-31T20:46:33.433" v="497" actId="1076"/>
          <ac:spMkLst>
            <pc:docMk/>
            <pc:sldMk cId="3740499558" sldId="296"/>
            <ac:spMk id="36" creationId="{0BA274F7-1F94-670E-0A2A-9D0EC1252533}"/>
          </ac:spMkLst>
        </pc:spChg>
        <pc:graphicFrameChg chg="add modGraphic">
          <ac:chgData name="Jha,Jessica" userId="S::jcj67@drexel.edu::e33fc3d3-55fe-4cd2-b2ab-856dd6398084" providerId="AD" clId="Web-{346DDF28-D038-48E6-A3FB-A70A6236F8A0}" dt="2022-05-31T20:47:25.919" v="544" actId="20577"/>
          <ac:graphicFrameMkLst>
            <pc:docMk/>
            <pc:sldMk cId="3740499558" sldId="296"/>
            <ac:graphicFrameMk id="11" creationId="{7F4D584F-18F0-A9B0-6B1A-F0AD864654D0}"/>
          </ac:graphicFrameMkLst>
        </pc:graphicFrameChg>
        <pc:picChg chg="del">
          <ac:chgData name="Jha,Jessica" userId="S::jcj67@drexel.edu::e33fc3d3-55fe-4cd2-b2ab-856dd6398084" providerId="AD" clId="Web-{346DDF28-D038-48E6-A3FB-A70A6236F8A0}" dt="2022-05-31T20:40:28.594" v="466"/>
          <ac:picMkLst>
            <pc:docMk/>
            <pc:sldMk cId="3740499558" sldId="296"/>
            <ac:picMk id="4" creationId="{DF4F71AF-B915-8613-7F9D-08CAD5F4FAB7}"/>
          </ac:picMkLst>
        </pc:picChg>
        <pc:picChg chg="add del mod ord modCrop">
          <ac:chgData name="Jha,Jessica" userId="S::jcj67@drexel.edu::e33fc3d3-55fe-4cd2-b2ab-856dd6398084" providerId="AD" clId="Web-{346DDF28-D038-48E6-A3FB-A70A6236F8A0}" dt="2022-05-31T20:45:10.306" v="476"/>
          <ac:picMkLst>
            <pc:docMk/>
            <pc:sldMk cId="3740499558" sldId="296"/>
            <ac:picMk id="13" creationId="{95534CC9-58C1-9747-64A7-39511133D6F9}"/>
          </ac:picMkLst>
        </pc:picChg>
        <pc:picChg chg="add del mod ord modCrop">
          <ac:chgData name="Jha,Jessica" userId="S::jcj67@drexel.edu::e33fc3d3-55fe-4cd2-b2ab-856dd6398084" providerId="AD" clId="Web-{346DDF28-D038-48E6-A3FB-A70A6236F8A0}" dt="2022-05-31T20:45:24.463" v="478"/>
          <ac:picMkLst>
            <pc:docMk/>
            <pc:sldMk cId="3740499558" sldId="296"/>
            <ac:picMk id="27" creationId="{B898E53B-87FE-699D-8FD6-CFE8E7B145E9}"/>
          </ac:picMkLst>
        </pc:picChg>
        <pc:picChg chg="add mod">
          <ac:chgData name="Jha,Jessica" userId="S::jcj67@drexel.edu::e33fc3d3-55fe-4cd2-b2ab-856dd6398084" providerId="AD" clId="Web-{346DDF28-D038-48E6-A3FB-A70A6236F8A0}" dt="2022-05-31T20:45:39.135" v="485" actId="1076"/>
          <ac:picMkLst>
            <pc:docMk/>
            <pc:sldMk cId="3740499558" sldId="296"/>
            <ac:picMk id="34" creationId="{BBCA9AC8-4D15-50FC-C36B-77B22C9D5DE2}"/>
          </ac:picMkLst>
        </pc:picChg>
      </pc:sldChg>
      <pc:sldChg chg="new del">
        <pc:chgData name="Jha,Jessica" userId="S::jcj67@drexel.edu::e33fc3d3-55fe-4cd2-b2ab-856dd6398084" providerId="AD" clId="Web-{346DDF28-D038-48E6-A3FB-A70A6236F8A0}" dt="2022-05-31T21:00:37.208" v="577"/>
        <pc:sldMkLst>
          <pc:docMk/>
          <pc:sldMk cId="2014857443" sldId="297"/>
        </pc:sldMkLst>
      </pc:sldChg>
      <pc:sldChg chg="modSp new">
        <pc:chgData name="Jha,Jessica" userId="S::jcj67@drexel.edu::e33fc3d3-55fe-4cd2-b2ab-856dd6398084" providerId="AD" clId="Web-{346DDF28-D038-48E6-A3FB-A70A6236F8A0}" dt="2022-05-31T21:02:29.587" v="581" actId="20577"/>
        <pc:sldMkLst>
          <pc:docMk/>
          <pc:sldMk cId="3692669233" sldId="297"/>
        </pc:sldMkLst>
        <pc:spChg chg="mod">
          <ac:chgData name="Jha,Jessica" userId="S::jcj67@drexel.edu::e33fc3d3-55fe-4cd2-b2ab-856dd6398084" providerId="AD" clId="Web-{346DDF28-D038-48E6-A3FB-A70A6236F8A0}" dt="2022-05-31T21:02:29.587" v="581" actId="20577"/>
          <ac:spMkLst>
            <pc:docMk/>
            <pc:sldMk cId="3692669233" sldId="297"/>
            <ac:spMk id="2" creationId="{EC093319-8676-23F5-2B3C-99403E5A41B7}"/>
          </ac:spMkLst>
        </pc:spChg>
      </pc:sldChg>
    </pc:docChg>
  </pc:docChgLst>
  <pc:docChgLst>
    <pc:chgData name="Tran Thanh,Giang" userId="b54dc170-8682-431f-8e17-21173197d7a7" providerId="ADAL" clId="{E88C516E-94FA-486D-9757-40643E4FD52F}"/>
    <pc:docChg chg="undo redo custSel addSld delSld modSld sldOrd">
      <pc:chgData name="Tran Thanh,Giang" userId="b54dc170-8682-431f-8e17-21173197d7a7" providerId="ADAL" clId="{E88C516E-94FA-486D-9757-40643E4FD52F}" dt="2022-06-01T18:38:25.961" v="2712" actId="20577"/>
      <pc:docMkLst>
        <pc:docMk/>
      </pc:docMkLst>
      <pc:sldChg chg="modSp del">
        <pc:chgData name="Tran Thanh,Giang" userId="b54dc170-8682-431f-8e17-21173197d7a7" providerId="ADAL" clId="{E88C516E-94FA-486D-9757-40643E4FD52F}" dt="2022-06-01T14:45:48.141" v="859" actId="47"/>
        <pc:sldMkLst>
          <pc:docMk/>
          <pc:sldMk cId="3737989870" sldId="257"/>
        </pc:sldMkLst>
        <pc:picChg chg="mod">
          <ac:chgData name="Tran Thanh,Giang" userId="b54dc170-8682-431f-8e17-21173197d7a7" providerId="ADAL" clId="{E88C516E-94FA-486D-9757-40643E4FD52F}" dt="2022-06-01T14:43:25.456" v="836" actId="14826"/>
          <ac:picMkLst>
            <pc:docMk/>
            <pc:sldMk cId="3737989870" sldId="257"/>
            <ac:picMk id="10" creationId="{CF143FEA-6E93-4548-8A9B-318F437CD887}"/>
          </ac:picMkLst>
        </pc:picChg>
      </pc:sldChg>
      <pc:sldChg chg="modSp mod">
        <pc:chgData name="Tran Thanh,Giang" userId="b54dc170-8682-431f-8e17-21173197d7a7" providerId="ADAL" clId="{E88C516E-94FA-486D-9757-40643E4FD52F}" dt="2022-06-01T16:02:59.846" v="1894" actId="113"/>
        <pc:sldMkLst>
          <pc:docMk/>
          <pc:sldMk cId="433561355" sldId="269"/>
        </pc:sldMkLst>
        <pc:spChg chg="mod ord">
          <ac:chgData name="Tran Thanh,Giang" userId="b54dc170-8682-431f-8e17-21173197d7a7" providerId="ADAL" clId="{E88C516E-94FA-486D-9757-40643E4FD52F}" dt="2022-06-01T16:02:59.846" v="1894" actId="113"/>
          <ac:spMkLst>
            <pc:docMk/>
            <pc:sldMk cId="433561355" sldId="269"/>
            <ac:spMk id="2" creationId="{E2C50832-0B36-43C5-98EC-4CD165D78718}"/>
          </ac:spMkLst>
        </pc:spChg>
        <pc:spChg chg="mod">
          <ac:chgData name="Tran Thanh,Giang" userId="b54dc170-8682-431f-8e17-21173197d7a7" providerId="ADAL" clId="{E88C516E-94FA-486D-9757-40643E4FD52F}" dt="2022-06-01T14:36:55.451" v="779" actId="1035"/>
          <ac:spMkLst>
            <pc:docMk/>
            <pc:sldMk cId="433561355" sldId="269"/>
            <ac:spMk id="3" creationId="{552A9C73-06ED-419B-81B5-491CBFC22330}"/>
          </ac:spMkLst>
        </pc:spChg>
        <pc:spChg chg="mod">
          <ac:chgData name="Tran Thanh,Giang" userId="b54dc170-8682-431f-8e17-21173197d7a7" providerId="ADAL" clId="{E88C516E-94FA-486D-9757-40643E4FD52F}" dt="2022-06-01T14:33:56.229" v="711" actId="26606"/>
          <ac:spMkLst>
            <pc:docMk/>
            <pc:sldMk cId="433561355" sldId="269"/>
            <ac:spMk id="4" creationId="{3B5C6BAC-F3F8-4AA0-B332-02F663571328}"/>
          </ac:spMkLst>
        </pc:spChg>
        <pc:picChg chg="mod ord">
          <ac:chgData name="Tran Thanh,Giang" userId="b54dc170-8682-431f-8e17-21173197d7a7" providerId="ADAL" clId="{E88C516E-94FA-486D-9757-40643E4FD52F}" dt="2022-06-01T14:33:56.229" v="711" actId="26606"/>
          <ac:picMkLst>
            <pc:docMk/>
            <pc:sldMk cId="433561355" sldId="269"/>
            <ac:picMk id="7" creationId="{A241642C-CB49-4AA1-9EAD-3BCEA280B5B6}"/>
          </ac:picMkLst>
        </pc:picChg>
      </pc:sldChg>
      <pc:sldChg chg="modSp mod">
        <pc:chgData name="Tran Thanh,Giang" userId="b54dc170-8682-431f-8e17-21173197d7a7" providerId="ADAL" clId="{E88C516E-94FA-486D-9757-40643E4FD52F}" dt="2022-06-01T16:02:54.950" v="1893" actId="113"/>
        <pc:sldMkLst>
          <pc:docMk/>
          <pc:sldMk cId="961730162" sldId="270"/>
        </pc:sldMkLst>
        <pc:spChg chg="mod">
          <ac:chgData name="Tran Thanh,Giang" userId="b54dc170-8682-431f-8e17-21173197d7a7" providerId="ADAL" clId="{E88C516E-94FA-486D-9757-40643E4FD52F}" dt="2022-06-01T16:02:54.950" v="1893" actId="113"/>
          <ac:spMkLst>
            <pc:docMk/>
            <pc:sldMk cId="961730162" sldId="270"/>
            <ac:spMk id="2" creationId="{903A9A18-93E0-4615-B7AA-B8C8FBB14464}"/>
          </ac:spMkLst>
        </pc:spChg>
        <pc:spChg chg="mod">
          <ac:chgData name="Tran Thanh,Giang" userId="b54dc170-8682-431f-8e17-21173197d7a7" providerId="ADAL" clId="{E88C516E-94FA-486D-9757-40643E4FD52F}" dt="2022-06-01T14:35:19.867" v="724" actId="14100"/>
          <ac:spMkLst>
            <pc:docMk/>
            <pc:sldMk cId="961730162" sldId="270"/>
            <ac:spMk id="3" creationId="{B91B32C0-5E61-447F-9557-57AF415D6FE9}"/>
          </ac:spMkLst>
        </pc:spChg>
        <pc:spChg chg="mod">
          <ac:chgData name="Tran Thanh,Giang" userId="b54dc170-8682-431f-8e17-21173197d7a7" providerId="ADAL" clId="{E88C516E-94FA-486D-9757-40643E4FD52F}" dt="2022-06-01T14:31:20.643" v="633" actId="26606"/>
          <ac:spMkLst>
            <pc:docMk/>
            <pc:sldMk cId="961730162" sldId="270"/>
            <ac:spMk id="4" creationId="{0BDDBFEE-BC50-46CF-AB8F-D145B99B57A6}"/>
          </ac:spMkLst>
        </pc:spChg>
        <pc:picChg chg="mod ord">
          <ac:chgData name="Tran Thanh,Giang" userId="b54dc170-8682-431f-8e17-21173197d7a7" providerId="ADAL" clId="{E88C516E-94FA-486D-9757-40643E4FD52F}" dt="2022-06-01T14:31:20.643" v="633" actId="26606"/>
          <ac:picMkLst>
            <pc:docMk/>
            <pc:sldMk cId="961730162" sldId="270"/>
            <ac:picMk id="7" creationId="{29305ED8-D39E-4A20-A7CB-7EC58B3E325D}"/>
          </ac:picMkLst>
        </pc:picChg>
      </pc:sldChg>
      <pc:sldChg chg="addSp modSp mod modClrScheme chgLayout">
        <pc:chgData name="Tran Thanh,Giang" userId="b54dc170-8682-431f-8e17-21173197d7a7" providerId="ADAL" clId="{E88C516E-94FA-486D-9757-40643E4FD52F}" dt="2022-06-01T14:47:05.029" v="861" actId="27636"/>
        <pc:sldMkLst>
          <pc:docMk/>
          <pc:sldMk cId="103835715" sldId="278"/>
        </pc:sldMkLst>
        <pc:spChg chg="mod">
          <ac:chgData name="Tran Thanh,Giang" userId="b54dc170-8682-431f-8e17-21173197d7a7" providerId="ADAL" clId="{E88C516E-94FA-486D-9757-40643E4FD52F}" dt="2022-06-01T14:47:05.029" v="861" actId="27636"/>
          <ac:spMkLst>
            <pc:docMk/>
            <pc:sldMk cId="103835715" sldId="278"/>
            <ac:spMk id="2" creationId="{6C64C2A7-EC84-4D8C-9CA2-F6AE46F51FB6}"/>
          </ac:spMkLst>
        </pc:spChg>
        <pc:spChg chg="mod">
          <ac:chgData name="Tran Thanh,Giang" userId="b54dc170-8682-431f-8e17-21173197d7a7" providerId="ADAL" clId="{E88C516E-94FA-486D-9757-40643E4FD52F}" dt="2022-05-29T18:26:13.015" v="5" actId="26606"/>
          <ac:spMkLst>
            <pc:docMk/>
            <pc:sldMk cId="103835715" sldId="278"/>
            <ac:spMk id="4" creationId="{D66E959E-B23F-467A-9B6E-30F9EE969EC2}"/>
          </ac:spMkLst>
        </pc:spChg>
        <pc:spChg chg="mod ord modVis">
          <ac:chgData name="Tran Thanh,Giang" userId="b54dc170-8682-431f-8e17-21173197d7a7" providerId="ADAL" clId="{E88C516E-94FA-486D-9757-40643E4FD52F}" dt="2022-05-29T18:26:13.015" v="5" actId="26606"/>
          <ac:spMkLst>
            <pc:docMk/>
            <pc:sldMk cId="103835715" sldId="278"/>
            <ac:spMk id="21" creationId="{98573B1E-9F59-35E2-EB2B-471F737ED91B}"/>
          </ac:spMkLst>
        </pc:spChg>
        <pc:spChg chg="add mod">
          <ac:chgData name="Tran Thanh,Giang" userId="b54dc170-8682-431f-8e17-21173197d7a7" providerId="ADAL" clId="{E88C516E-94FA-486D-9757-40643E4FD52F}" dt="2022-05-29T18:26:13.015" v="5" actId="26606"/>
          <ac:spMkLst>
            <pc:docMk/>
            <pc:sldMk cId="103835715" sldId="278"/>
            <ac:spMk id="26" creationId="{5A37DBF1-D40C-1CCF-4DB8-88D21A932F81}"/>
          </ac:spMkLst>
        </pc:spChg>
        <pc:picChg chg="mod">
          <ac:chgData name="Tran Thanh,Giang" userId="b54dc170-8682-431f-8e17-21173197d7a7" providerId="ADAL" clId="{E88C516E-94FA-486D-9757-40643E4FD52F}" dt="2022-05-29T18:26:13.015" v="5" actId="26606"/>
          <ac:picMkLst>
            <pc:docMk/>
            <pc:sldMk cId="103835715" sldId="278"/>
            <ac:picMk id="11" creationId="{9D82A855-CCB0-4075-B5EE-5CC6FD176DB4}"/>
          </ac:picMkLst>
        </pc:picChg>
      </pc:sldChg>
      <pc:sldChg chg="addSp delSp modSp mod modClrScheme chgLayout">
        <pc:chgData name="Tran Thanh,Giang" userId="b54dc170-8682-431f-8e17-21173197d7a7" providerId="ADAL" clId="{E88C516E-94FA-486D-9757-40643E4FD52F}" dt="2022-06-01T16:02:46.518" v="1892" actId="113"/>
        <pc:sldMkLst>
          <pc:docMk/>
          <pc:sldMk cId="419167769" sldId="279"/>
        </pc:sldMkLst>
        <pc:spChg chg="add del">
          <ac:chgData name="Tran Thanh,Giang" userId="b54dc170-8682-431f-8e17-21173197d7a7" providerId="ADAL" clId="{E88C516E-94FA-486D-9757-40643E4FD52F}" dt="2022-06-01T14:35:55.996" v="728" actId="26606"/>
          <ac:spMkLst>
            <pc:docMk/>
            <pc:sldMk cId="419167769" sldId="279"/>
            <ac:spMk id="2" creationId="{FCBA81B4-9107-41D3-916C-4CBAFA1437D8}"/>
          </ac:spMkLst>
        </pc:spChg>
        <pc:spChg chg="mod">
          <ac:chgData name="Tran Thanh,Giang" userId="b54dc170-8682-431f-8e17-21173197d7a7" providerId="ADAL" clId="{E88C516E-94FA-486D-9757-40643E4FD52F}" dt="2022-06-01T16:02:46.518" v="1892" actId="113"/>
          <ac:spMkLst>
            <pc:docMk/>
            <pc:sldMk cId="419167769" sldId="279"/>
            <ac:spMk id="3" creationId="{FD43314E-4AAE-40DD-9065-BFFFB7E8E30C}"/>
          </ac:spMkLst>
        </pc:spChg>
        <pc:spChg chg="mod ord">
          <ac:chgData name="Tran Thanh,Giang" userId="b54dc170-8682-431f-8e17-21173197d7a7" providerId="ADAL" clId="{E88C516E-94FA-486D-9757-40643E4FD52F}" dt="2022-06-01T14:41:19.631" v="835" actId="1036"/>
          <ac:spMkLst>
            <pc:docMk/>
            <pc:sldMk cId="419167769" sldId="279"/>
            <ac:spMk id="4" creationId="{7D96B670-E742-4115-9F7C-F0DF88FD0DCE}"/>
          </ac:spMkLst>
        </pc:spChg>
        <pc:spChg chg="add mod">
          <ac:chgData name="Tran Thanh,Giang" userId="b54dc170-8682-431f-8e17-21173197d7a7" providerId="ADAL" clId="{E88C516E-94FA-486D-9757-40643E4FD52F}" dt="2022-06-01T14:40:16.702" v="798" actId="26606"/>
          <ac:spMkLst>
            <pc:docMk/>
            <pc:sldMk cId="419167769" sldId="279"/>
            <ac:spMk id="10" creationId="{AA1D603E-8A07-F568-4E11-884A2FFC2F80}"/>
          </ac:spMkLst>
        </pc:spChg>
        <pc:picChg chg="mod ord modCrop">
          <ac:chgData name="Tran Thanh,Giang" userId="b54dc170-8682-431f-8e17-21173197d7a7" providerId="ADAL" clId="{E88C516E-94FA-486D-9757-40643E4FD52F}" dt="2022-06-01T14:40:54.401" v="801" actId="26606"/>
          <ac:picMkLst>
            <pc:docMk/>
            <pc:sldMk cId="419167769" sldId="279"/>
            <ac:picMk id="5" creationId="{B4FAFE3C-FB59-4873-832B-0EC255B2597C}"/>
          </ac:picMkLst>
        </pc:picChg>
      </pc:sldChg>
      <pc:sldChg chg="modSp mod modClrScheme chgLayout">
        <pc:chgData name="Tran Thanh,Giang" userId="b54dc170-8682-431f-8e17-21173197d7a7" providerId="ADAL" clId="{E88C516E-94FA-486D-9757-40643E4FD52F}" dt="2022-05-29T18:25:45.510" v="3" actId="14826"/>
        <pc:sldMkLst>
          <pc:docMk/>
          <pc:sldMk cId="1794038953" sldId="280"/>
        </pc:sldMkLst>
        <pc:spChg chg="mod">
          <ac:chgData name="Tran Thanh,Giang" userId="b54dc170-8682-431f-8e17-21173197d7a7" providerId="ADAL" clId="{E88C516E-94FA-486D-9757-40643E4FD52F}" dt="2022-05-29T18:25:33.623" v="2" actId="26606"/>
          <ac:spMkLst>
            <pc:docMk/>
            <pc:sldMk cId="1794038953" sldId="280"/>
            <ac:spMk id="2" creationId="{6C64C2A7-EC84-4D8C-9CA2-F6AE46F51FB6}"/>
          </ac:spMkLst>
        </pc:spChg>
        <pc:spChg chg="mod">
          <ac:chgData name="Tran Thanh,Giang" userId="b54dc170-8682-431f-8e17-21173197d7a7" providerId="ADAL" clId="{E88C516E-94FA-486D-9757-40643E4FD52F}" dt="2022-05-29T18:25:33.623" v="2" actId="26606"/>
          <ac:spMkLst>
            <pc:docMk/>
            <pc:sldMk cId="1794038953" sldId="280"/>
            <ac:spMk id="16" creationId="{AB32043C-47F7-7572-B17E-60A43F62C6C6}"/>
          </ac:spMkLst>
        </pc:spChg>
        <pc:picChg chg="mod">
          <ac:chgData name="Tran Thanh,Giang" userId="b54dc170-8682-431f-8e17-21173197d7a7" providerId="ADAL" clId="{E88C516E-94FA-486D-9757-40643E4FD52F}" dt="2022-05-29T18:25:45.510" v="3" actId="14826"/>
          <ac:picMkLst>
            <pc:docMk/>
            <pc:sldMk cId="1794038953" sldId="280"/>
            <ac:picMk id="11" creationId="{9D82A855-CCB0-4075-B5EE-5CC6FD176DB4}"/>
          </ac:picMkLst>
        </pc:picChg>
      </pc:sldChg>
      <pc:sldChg chg="modSp mod">
        <pc:chgData name="Tran Thanh,Giang" userId="b54dc170-8682-431f-8e17-21173197d7a7" providerId="ADAL" clId="{E88C516E-94FA-486D-9757-40643E4FD52F}" dt="2022-06-01T16:22:22.496" v="2078" actId="20577"/>
        <pc:sldMkLst>
          <pc:docMk/>
          <pc:sldMk cId="1712494427" sldId="289"/>
        </pc:sldMkLst>
        <pc:spChg chg="mod">
          <ac:chgData name="Tran Thanh,Giang" userId="b54dc170-8682-431f-8e17-21173197d7a7" providerId="ADAL" clId="{E88C516E-94FA-486D-9757-40643E4FD52F}" dt="2022-06-01T16:22:22.496" v="2078" actId="20577"/>
          <ac:spMkLst>
            <pc:docMk/>
            <pc:sldMk cId="1712494427" sldId="289"/>
            <ac:spMk id="2" creationId="{0385AFC1-264A-2AD7-C5B2-FCE1A60E0F45}"/>
          </ac:spMkLst>
        </pc:spChg>
        <pc:graphicFrameChg chg="mod">
          <ac:chgData name="Tran Thanh,Giang" userId="b54dc170-8682-431f-8e17-21173197d7a7" providerId="ADAL" clId="{E88C516E-94FA-486D-9757-40643E4FD52F}" dt="2022-06-01T16:22:19.175" v="2076" actId="1076"/>
          <ac:graphicFrameMkLst>
            <pc:docMk/>
            <pc:sldMk cId="1712494427" sldId="289"/>
            <ac:graphicFrameMk id="13" creationId="{A7110C25-FF91-5EFC-604C-674FE40DF8C4}"/>
          </ac:graphicFrameMkLst>
        </pc:graphicFrameChg>
      </pc:sldChg>
      <pc:sldChg chg="modSp mod">
        <pc:chgData name="Tran Thanh,Giang" userId="b54dc170-8682-431f-8e17-21173197d7a7" providerId="ADAL" clId="{E88C516E-94FA-486D-9757-40643E4FD52F}" dt="2022-06-01T16:47:39.679" v="2083" actId="14100"/>
        <pc:sldMkLst>
          <pc:docMk/>
          <pc:sldMk cId="1568282235" sldId="291"/>
        </pc:sldMkLst>
        <pc:spChg chg="mod">
          <ac:chgData name="Tran Thanh,Giang" userId="b54dc170-8682-431f-8e17-21173197d7a7" providerId="ADAL" clId="{E88C516E-94FA-486D-9757-40643E4FD52F}" dt="2022-06-01T16:47:39.679" v="2083" actId="14100"/>
          <ac:spMkLst>
            <pc:docMk/>
            <pc:sldMk cId="1568282235" sldId="291"/>
            <ac:spMk id="11" creationId="{246EE572-3C80-C3FE-1CCA-9A18F7CCC666}"/>
          </ac:spMkLst>
        </pc:spChg>
      </pc:sldChg>
      <pc:sldChg chg="delSp modSp del mod">
        <pc:chgData name="Tran Thanh,Giang" userId="b54dc170-8682-431f-8e17-21173197d7a7" providerId="ADAL" clId="{E88C516E-94FA-486D-9757-40643E4FD52F}" dt="2022-06-01T15:48:11.205" v="1748" actId="47"/>
        <pc:sldMkLst>
          <pc:docMk/>
          <pc:sldMk cId="3166790453" sldId="294"/>
        </pc:sldMkLst>
        <pc:spChg chg="mod">
          <ac:chgData name="Tran Thanh,Giang" userId="b54dc170-8682-431f-8e17-21173197d7a7" providerId="ADAL" clId="{E88C516E-94FA-486D-9757-40643E4FD52F}" dt="2022-06-01T15:01:26.790" v="1206" actId="27636"/>
          <ac:spMkLst>
            <pc:docMk/>
            <pc:sldMk cId="3166790453" sldId="294"/>
            <ac:spMk id="4" creationId="{D3340FA0-559E-52D6-1FAE-EC43E2A0CB9B}"/>
          </ac:spMkLst>
        </pc:spChg>
        <pc:picChg chg="del">
          <ac:chgData name="Tran Thanh,Giang" userId="b54dc170-8682-431f-8e17-21173197d7a7" providerId="ADAL" clId="{E88C516E-94FA-486D-9757-40643E4FD52F}" dt="2022-06-01T15:01:03.145" v="1204" actId="478"/>
          <ac:picMkLst>
            <pc:docMk/>
            <pc:sldMk cId="3166790453" sldId="294"/>
            <ac:picMk id="5" creationId="{2D388400-BABC-2EE6-9FB9-2E6CE6998E3A}"/>
          </ac:picMkLst>
        </pc:picChg>
      </pc:sldChg>
      <pc:sldChg chg="modSp del mod">
        <pc:chgData name="Tran Thanh,Giang" userId="b54dc170-8682-431f-8e17-21173197d7a7" providerId="ADAL" clId="{E88C516E-94FA-486D-9757-40643E4FD52F}" dt="2022-06-01T16:13:42.177" v="1997" actId="47"/>
        <pc:sldMkLst>
          <pc:docMk/>
          <pc:sldMk cId="876159265" sldId="295"/>
        </pc:sldMkLst>
        <pc:picChg chg="mod">
          <ac:chgData name="Tran Thanh,Giang" userId="b54dc170-8682-431f-8e17-21173197d7a7" providerId="ADAL" clId="{E88C516E-94FA-486D-9757-40643E4FD52F}" dt="2022-06-01T16:13:35.320" v="1996" actId="1076"/>
          <ac:picMkLst>
            <pc:docMk/>
            <pc:sldMk cId="876159265" sldId="295"/>
            <ac:picMk id="8" creationId="{E110CF20-F71F-0381-1CF8-2D3190D0EEC3}"/>
          </ac:picMkLst>
        </pc:picChg>
      </pc:sldChg>
      <pc:sldChg chg="modSp del mod">
        <pc:chgData name="Tran Thanh,Giang" userId="b54dc170-8682-431f-8e17-21173197d7a7" providerId="ADAL" clId="{E88C516E-94FA-486D-9757-40643E4FD52F}" dt="2022-06-01T18:19:42.709" v="2424" actId="47"/>
        <pc:sldMkLst>
          <pc:docMk/>
          <pc:sldMk cId="3863712592" sldId="299"/>
        </pc:sldMkLst>
        <pc:spChg chg="mod">
          <ac:chgData name="Tran Thanh,Giang" userId="b54dc170-8682-431f-8e17-21173197d7a7" providerId="ADAL" clId="{E88C516E-94FA-486D-9757-40643E4FD52F}" dt="2022-06-01T02:22:10.732" v="26" actId="20577"/>
          <ac:spMkLst>
            <pc:docMk/>
            <pc:sldMk cId="3863712592" sldId="299"/>
            <ac:spMk id="7" creationId="{B8E65EA5-06B7-C324-5DED-58B054780FD0}"/>
          </ac:spMkLst>
        </pc:spChg>
      </pc:sldChg>
      <pc:sldChg chg="modSp mod modNotesTx">
        <pc:chgData name="Tran Thanh,Giang" userId="b54dc170-8682-431f-8e17-21173197d7a7" providerId="ADAL" clId="{E88C516E-94FA-486D-9757-40643E4FD52F}" dt="2022-06-01T18:38:25.961" v="2712" actId="20577"/>
        <pc:sldMkLst>
          <pc:docMk/>
          <pc:sldMk cId="4238504834" sldId="300"/>
        </pc:sldMkLst>
        <pc:spChg chg="mod">
          <ac:chgData name="Tran Thanh,Giang" userId="b54dc170-8682-431f-8e17-21173197d7a7" providerId="ADAL" clId="{E88C516E-94FA-486D-9757-40643E4FD52F}" dt="2022-06-01T18:38:25.961" v="2712" actId="20577"/>
          <ac:spMkLst>
            <pc:docMk/>
            <pc:sldMk cId="4238504834" sldId="300"/>
            <ac:spMk id="3" creationId="{641FD30F-A0E3-C066-23C8-0FBBBA1A6841}"/>
          </ac:spMkLst>
        </pc:spChg>
        <pc:picChg chg="mod">
          <ac:chgData name="Tran Thanh,Giang" userId="b54dc170-8682-431f-8e17-21173197d7a7" providerId="ADAL" clId="{E88C516E-94FA-486D-9757-40643E4FD52F}" dt="2022-06-01T18:25:54.619" v="2515" actId="1076"/>
          <ac:picMkLst>
            <pc:docMk/>
            <pc:sldMk cId="4238504834" sldId="300"/>
            <ac:picMk id="7" creationId="{478CEF49-203D-2FD9-0FCA-725F8AF666E8}"/>
          </ac:picMkLst>
        </pc:picChg>
      </pc:sldChg>
      <pc:sldChg chg="modSp new mod">
        <pc:chgData name="Tran Thanh,Giang" userId="b54dc170-8682-431f-8e17-21173197d7a7" providerId="ADAL" clId="{E88C516E-94FA-486D-9757-40643E4FD52F}" dt="2022-06-01T02:23:06.272" v="44" actId="20577"/>
        <pc:sldMkLst>
          <pc:docMk/>
          <pc:sldMk cId="1267193865" sldId="301"/>
        </pc:sldMkLst>
        <pc:spChg chg="mod">
          <ac:chgData name="Tran Thanh,Giang" userId="b54dc170-8682-431f-8e17-21173197d7a7" providerId="ADAL" clId="{E88C516E-94FA-486D-9757-40643E4FD52F}" dt="2022-06-01T02:23:06.272" v="44" actId="20577"/>
          <ac:spMkLst>
            <pc:docMk/>
            <pc:sldMk cId="1267193865" sldId="301"/>
            <ac:spMk id="3" creationId="{C158B4BC-7890-45B5-9E2F-487413807888}"/>
          </ac:spMkLst>
        </pc:spChg>
      </pc:sldChg>
      <pc:sldChg chg="modSp add mod">
        <pc:chgData name="Tran Thanh,Giang" userId="b54dc170-8682-431f-8e17-21173197d7a7" providerId="ADAL" clId="{E88C516E-94FA-486D-9757-40643E4FD52F}" dt="2022-06-01T02:26:53.230" v="58" actId="20577"/>
        <pc:sldMkLst>
          <pc:docMk/>
          <pc:sldMk cId="4098617918" sldId="302"/>
        </pc:sldMkLst>
        <pc:spChg chg="mod">
          <ac:chgData name="Tran Thanh,Giang" userId="b54dc170-8682-431f-8e17-21173197d7a7" providerId="ADAL" clId="{E88C516E-94FA-486D-9757-40643E4FD52F}" dt="2022-06-01T02:26:53.230" v="58" actId="20577"/>
          <ac:spMkLst>
            <pc:docMk/>
            <pc:sldMk cId="4098617918" sldId="302"/>
            <ac:spMk id="3" creationId="{C158B4BC-7890-45B5-9E2F-487413807888}"/>
          </ac:spMkLst>
        </pc:spChg>
      </pc:sldChg>
      <pc:sldChg chg="modSp new mod">
        <pc:chgData name="Tran Thanh,Giang" userId="b54dc170-8682-431f-8e17-21173197d7a7" providerId="ADAL" clId="{E88C516E-94FA-486D-9757-40643E4FD52F}" dt="2022-06-01T02:27:36.833" v="91" actId="20577"/>
        <pc:sldMkLst>
          <pc:docMk/>
          <pc:sldMk cId="3050157355" sldId="303"/>
        </pc:sldMkLst>
        <pc:spChg chg="mod">
          <ac:chgData name="Tran Thanh,Giang" userId="b54dc170-8682-431f-8e17-21173197d7a7" providerId="ADAL" clId="{E88C516E-94FA-486D-9757-40643E4FD52F}" dt="2022-06-01T02:27:36.833" v="91" actId="20577"/>
          <ac:spMkLst>
            <pc:docMk/>
            <pc:sldMk cId="3050157355" sldId="303"/>
            <ac:spMk id="2" creationId="{0BC10987-658A-4D8C-A82F-41CA84D877B4}"/>
          </ac:spMkLst>
        </pc:spChg>
      </pc:sldChg>
      <pc:sldChg chg="new del">
        <pc:chgData name="Tran Thanh,Giang" userId="b54dc170-8682-431f-8e17-21173197d7a7" providerId="ADAL" clId="{E88C516E-94FA-486D-9757-40643E4FD52F}" dt="2022-06-01T02:28:11.503" v="93" actId="47"/>
        <pc:sldMkLst>
          <pc:docMk/>
          <pc:sldMk cId="2103254615" sldId="304"/>
        </pc:sldMkLst>
      </pc:sldChg>
      <pc:sldChg chg="addSp delSp modSp new mod">
        <pc:chgData name="Tran Thanh,Giang" userId="b54dc170-8682-431f-8e17-21173197d7a7" providerId="ADAL" clId="{E88C516E-94FA-486D-9757-40643E4FD52F}" dt="2022-06-01T02:38:00.392" v="246" actId="255"/>
        <pc:sldMkLst>
          <pc:docMk/>
          <pc:sldMk cId="3759971390" sldId="304"/>
        </pc:sldMkLst>
        <pc:spChg chg="mod">
          <ac:chgData name="Tran Thanh,Giang" userId="b54dc170-8682-431f-8e17-21173197d7a7" providerId="ADAL" clId="{E88C516E-94FA-486D-9757-40643E4FD52F}" dt="2022-06-01T02:34:20.472" v="165" actId="1076"/>
          <ac:spMkLst>
            <pc:docMk/>
            <pc:sldMk cId="3759971390" sldId="304"/>
            <ac:spMk id="3" creationId="{3A9B6A8B-63AC-43F7-854A-F7CD049D7C44}"/>
          </ac:spMkLst>
        </pc:spChg>
        <pc:spChg chg="del">
          <ac:chgData name="Tran Thanh,Giang" userId="b54dc170-8682-431f-8e17-21173197d7a7" providerId="ADAL" clId="{E88C516E-94FA-486D-9757-40643E4FD52F}" dt="2022-06-01T02:31:10.046" v="143"/>
          <ac:spMkLst>
            <pc:docMk/>
            <pc:sldMk cId="3759971390" sldId="304"/>
            <ac:spMk id="4" creationId="{ACB9281D-7BE2-43D6-99A2-5A4FD5E26ACE}"/>
          </ac:spMkLst>
        </pc:spChg>
        <pc:graphicFrameChg chg="add mod">
          <ac:chgData name="Tran Thanh,Giang" userId="b54dc170-8682-431f-8e17-21173197d7a7" providerId="ADAL" clId="{E88C516E-94FA-486D-9757-40643E4FD52F}" dt="2022-06-01T02:38:00.392" v="246" actId="255"/>
          <ac:graphicFrameMkLst>
            <pc:docMk/>
            <pc:sldMk cId="3759971390" sldId="304"/>
            <ac:graphicFrameMk id="5" creationId="{516CB353-8960-4B6F-8AE9-BC4146EB9D39}"/>
          </ac:graphicFrameMkLst>
        </pc:graphicFrameChg>
      </pc:sldChg>
      <pc:sldChg chg="addSp delSp modSp add mod ord">
        <pc:chgData name="Tran Thanh,Giang" userId="b54dc170-8682-431f-8e17-21173197d7a7" providerId="ADAL" clId="{E88C516E-94FA-486D-9757-40643E4FD52F}" dt="2022-06-01T16:59:56.327" v="2253" actId="1076"/>
        <pc:sldMkLst>
          <pc:docMk/>
          <pc:sldMk cId="3477358462" sldId="306"/>
        </pc:sldMkLst>
        <pc:spChg chg="del">
          <ac:chgData name="Tran Thanh,Giang" userId="b54dc170-8682-431f-8e17-21173197d7a7" providerId="ADAL" clId="{E88C516E-94FA-486D-9757-40643E4FD52F}" dt="2022-06-01T02:46:13.029" v="334" actId="22"/>
          <ac:spMkLst>
            <pc:docMk/>
            <pc:sldMk cId="3477358462" sldId="306"/>
            <ac:spMk id="4" creationId="{65EED2CE-5840-40D1-B1FB-0B8A6E324B72}"/>
          </ac:spMkLst>
        </pc:spChg>
        <pc:spChg chg="add mod">
          <ac:chgData name="Tran Thanh,Giang" userId="b54dc170-8682-431f-8e17-21173197d7a7" providerId="ADAL" clId="{E88C516E-94FA-486D-9757-40643E4FD52F}" dt="2022-06-01T16:59:56.327" v="2253" actId="1076"/>
          <ac:spMkLst>
            <pc:docMk/>
            <pc:sldMk cId="3477358462" sldId="306"/>
            <ac:spMk id="9" creationId="{38289697-35D9-472A-AFBB-684E863AF86A}"/>
          </ac:spMkLst>
        </pc:spChg>
        <pc:picChg chg="add mod ord">
          <ac:chgData name="Tran Thanh,Giang" userId="b54dc170-8682-431f-8e17-21173197d7a7" providerId="ADAL" clId="{E88C516E-94FA-486D-9757-40643E4FD52F}" dt="2022-06-01T02:47:43.590" v="346" actId="1076"/>
          <ac:picMkLst>
            <pc:docMk/>
            <pc:sldMk cId="3477358462" sldId="306"/>
            <ac:picMk id="6" creationId="{F0AF2218-C4B6-4A73-AEBE-58993CF1E880}"/>
          </ac:picMkLst>
        </pc:picChg>
        <pc:picChg chg="add mod">
          <ac:chgData name="Tran Thanh,Giang" userId="b54dc170-8682-431f-8e17-21173197d7a7" providerId="ADAL" clId="{E88C516E-94FA-486D-9757-40643E4FD52F}" dt="2022-06-01T16:59:13.128" v="2245" actId="14100"/>
          <ac:picMkLst>
            <pc:docMk/>
            <pc:sldMk cId="3477358462" sldId="306"/>
            <ac:picMk id="8" creationId="{9C143A3D-C9F8-46B1-B51D-A7B86A77947D}"/>
          </ac:picMkLst>
        </pc:picChg>
      </pc:sldChg>
      <pc:sldChg chg="addSp delSp modSp add mod">
        <pc:chgData name="Tran Thanh,Giang" userId="b54dc170-8682-431f-8e17-21173197d7a7" providerId="ADAL" clId="{E88C516E-94FA-486D-9757-40643E4FD52F}" dt="2022-06-01T04:39:26.757" v="614" actId="20577"/>
        <pc:sldMkLst>
          <pc:docMk/>
          <pc:sldMk cId="541133293" sldId="307"/>
        </pc:sldMkLst>
        <pc:spChg chg="mod">
          <ac:chgData name="Tran Thanh,Giang" userId="b54dc170-8682-431f-8e17-21173197d7a7" providerId="ADAL" clId="{E88C516E-94FA-486D-9757-40643E4FD52F}" dt="2022-06-01T02:41:41.490" v="275" actId="20577"/>
          <ac:spMkLst>
            <pc:docMk/>
            <pc:sldMk cId="541133293" sldId="307"/>
            <ac:spMk id="3" creationId="{C158B4BC-7890-45B5-9E2F-487413807888}"/>
          </ac:spMkLst>
        </pc:spChg>
        <pc:spChg chg="del">
          <ac:chgData name="Tran Thanh,Giang" userId="b54dc170-8682-431f-8e17-21173197d7a7" providerId="ADAL" clId="{E88C516E-94FA-486D-9757-40643E4FD52F}" dt="2022-06-01T04:33:25.850" v="420"/>
          <ac:spMkLst>
            <pc:docMk/>
            <pc:sldMk cId="541133293" sldId="307"/>
            <ac:spMk id="4" creationId="{65EED2CE-5840-40D1-B1FB-0B8A6E324B72}"/>
          </ac:spMkLst>
        </pc:spChg>
        <pc:spChg chg="add mod">
          <ac:chgData name="Tran Thanh,Giang" userId="b54dc170-8682-431f-8e17-21173197d7a7" providerId="ADAL" clId="{E88C516E-94FA-486D-9757-40643E4FD52F}" dt="2022-06-01T04:39:26.757" v="614" actId="20577"/>
          <ac:spMkLst>
            <pc:docMk/>
            <pc:sldMk cId="541133293" sldId="307"/>
            <ac:spMk id="6" creationId="{C1AE9D3E-AD5D-4BBF-B331-3029DA585BF6}"/>
          </ac:spMkLst>
        </pc:spChg>
        <pc:graphicFrameChg chg="add mod">
          <ac:chgData name="Tran Thanh,Giang" userId="b54dc170-8682-431f-8e17-21173197d7a7" providerId="ADAL" clId="{E88C516E-94FA-486D-9757-40643E4FD52F}" dt="2022-06-01T04:39:14.464" v="612" actId="255"/>
          <ac:graphicFrameMkLst>
            <pc:docMk/>
            <pc:sldMk cId="541133293" sldId="307"/>
            <ac:graphicFrameMk id="5" creationId="{CD0386E9-8575-4AD4-8728-9A47791A3824}"/>
          </ac:graphicFrameMkLst>
        </pc:graphicFrameChg>
        <pc:graphicFrameChg chg="add del mod">
          <ac:chgData name="Tran Thanh,Giang" userId="b54dc170-8682-431f-8e17-21173197d7a7" providerId="ADAL" clId="{E88C516E-94FA-486D-9757-40643E4FD52F}" dt="2022-06-01T04:35:29.916" v="513" actId="478"/>
          <ac:graphicFrameMkLst>
            <pc:docMk/>
            <pc:sldMk cId="541133293" sldId="307"/>
            <ac:graphicFrameMk id="7" creationId="{05927669-DC61-45F6-8BE2-737B2D34E601}"/>
          </ac:graphicFrameMkLst>
        </pc:graphicFrameChg>
        <pc:graphicFrameChg chg="add mod">
          <ac:chgData name="Tran Thanh,Giang" userId="b54dc170-8682-431f-8e17-21173197d7a7" providerId="ADAL" clId="{E88C516E-94FA-486D-9757-40643E4FD52F}" dt="2022-06-01T04:39:18.785" v="613" actId="255"/>
          <ac:graphicFrameMkLst>
            <pc:docMk/>
            <pc:sldMk cId="541133293" sldId="307"/>
            <ac:graphicFrameMk id="8" creationId="{5D1844A7-6E8B-4F83-8C05-106A8A58D726}"/>
          </ac:graphicFrameMkLst>
        </pc:graphicFrameChg>
      </pc:sldChg>
      <pc:sldChg chg="addSp delSp modSp add mod">
        <pc:chgData name="Tran Thanh,Giang" userId="b54dc170-8682-431f-8e17-21173197d7a7" providerId="ADAL" clId="{E88C516E-94FA-486D-9757-40643E4FD52F}" dt="2022-06-01T17:09:21.457" v="2339" actId="1076"/>
        <pc:sldMkLst>
          <pc:docMk/>
          <pc:sldMk cId="1759480193" sldId="308"/>
        </pc:sldMkLst>
        <pc:spChg chg="mod">
          <ac:chgData name="Tran Thanh,Giang" userId="b54dc170-8682-431f-8e17-21173197d7a7" providerId="ADAL" clId="{E88C516E-94FA-486D-9757-40643E4FD52F}" dt="2022-06-01T02:42:02.987" v="318" actId="20577"/>
          <ac:spMkLst>
            <pc:docMk/>
            <pc:sldMk cId="1759480193" sldId="308"/>
            <ac:spMk id="3" creationId="{C158B4BC-7890-45B5-9E2F-487413807888}"/>
          </ac:spMkLst>
        </pc:spChg>
        <pc:spChg chg="del">
          <ac:chgData name="Tran Thanh,Giang" userId="b54dc170-8682-431f-8e17-21173197d7a7" providerId="ADAL" clId="{E88C516E-94FA-486D-9757-40643E4FD52F}" dt="2022-06-01T02:53:51.249" v="393" actId="22"/>
          <ac:spMkLst>
            <pc:docMk/>
            <pc:sldMk cId="1759480193" sldId="308"/>
            <ac:spMk id="4" creationId="{65EED2CE-5840-40D1-B1FB-0B8A6E324B72}"/>
          </ac:spMkLst>
        </pc:spChg>
        <pc:spChg chg="add mod">
          <ac:chgData name="Tran Thanh,Giang" userId="b54dc170-8682-431f-8e17-21173197d7a7" providerId="ADAL" clId="{E88C516E-94FA-486D-9757-40643E4FD52F}" dt="2022-06-01T17:09:18.673" v="2338" actId="1076"/>
          <ac:spMkLst>
            <pc:docMk/>
            <pc:sldMk cId="1759480193" sldId="308"/>
            <ac:spMk id="5" creationId="{05C0C323-3A35-4BF9-99BE-F3FACA25CC03}"/>
          </ac:spMkLst>
        </pc:spChg>
        <pc:spChg chg="add del mod">
          <ac:chgData name="Tran Thanh,Giang" userId="b54dc170-8682-431f-8e17-21173197d7a7" providerId="ADAL" clId="{E88C516E-94FA-486D-9757-40643E4FD52F}" dt="2022-06-01T04:31:11.548" v="405" actId="478"/>
          <ac:spMkLst>
            <pc:docMk/>
            <pc:sldMk cId="1759480193" sldId="308"/>
            <ac:spMk id="10" creationId="{0ACBCBAA-27CE-465D-B7AE-85C43E978A93}"/>
          </ac:spMkLst>
        </pc:spChg>
        <pc:picChg chg="add del mod ord">
          <ac:chgData name="Tran Thanh,Giang" userId="b54dc170-8682-431f-8e17-21173197d7a7" providerId="ADAL" clId="{E88C516E-94FA-486D-9757-40643E4FD52F}" dt="2022-06-01T17:09:21.457" v="2339" actId="1076"/>
          <ac:picMkLst>
            <pc:docMk/>
            <pc:sldMk cId="1759480193" sldId="308"/>
            <ac:picMk id="6" creationId="{07D902AA-FD7D-47DC-8F02-86C19DE39758}"/>
          </ac:picMkLst>
        </pc:picChg>
        <pc:picChg chg="add del mod">
          <ac:chgData name="Tran Thanh,Giang" userId="b54dc170-8682-431f-8e17-21173197d7a7" providerId="ADAL" clId="{E88C516E-94FA-486D-9757-40643E4FD52F}" dt="2022-06-01T04:31:12.278" v="406" actId="22"/>
          <ac:picMkLst>
            <pc:docMk/>
            <pc:sldMk cId="1759480193" sldId="308"/>
            <ac:picMk id="8" creationId="{C71397B6-BAA0-4223-9959-121DEF06D8C0}"/>
          </ac:picMkLst>
        </pc:picChg>
      </pc:sldChg>
      <pc:sldChg chg="addSp delSp modSp add mod">
        <pc:chgData name="Tran Thanh,Giang" userId="b54dc170-8682-431f-8e17-21173197d7a7" providerId="ADAL" clId="{E88C516E-94FA-486D-9757-40643E4FD52F}" dt="2022-06-01T16:48:07.588" v="2085" actId="1076"/>
        <pc:sldMkLst>
          <pc:docMk/>
          <pc:sldMk cId="1259937963" sldId="309"/>
        </pc:sldMkLst>
        <pc:spChg chg="mod">
          <ac:chgData name="Tran Thanh,Giang" userId="b54dc170-8682-431f-8e17-21173197d7a7" providerId="ADAL" clId="{E88C516E-94FA-486D-9757-40643E4FD52F}" dt="2022-06-01T16:48:07.588" v="2085" actId="1076"/>
          <ac:spMkLst>
            <pc:docMk/>
            <pc:sldMk cId="1259937963" sldId="309"/>
            <ac:spMk id="3" creationId="{C158B4BC-7890-45B5-9E2F-487413807888}"/>
          </ac:spMkLst>
        </pc:spChg>
        <pc:spChg chg="del">
          <ac:chgData name="Tran Thanh,Giang" userId="b54dc170-8682-431f-8e17-21173197d7a7" providerId="ADAL" clId="{E88C516E-94FA-486D-9757-40643E4FD52F}" dt="2022-06-01T04:31:24.839" v="407" actId="22"/>
          <ac:spMkLst>
            <pc:docMk/>
            <pc:sldMk cId="1259937963" sldId="309"/>
            <ac:spMk id="4" creationId="{65EED2CE-5840-40D1-B1FB-0B8A6E324B72}"/>
          </ac:spMkLst>
        </pc:spChg>
        <pc:picChg chg="add mod ord">
          <ac:chgData name="Tran Thanh,Giang" userId="b54dc170-8682-431f-8e17-21173197d7a7" providerId="ADAL" clId="{E88C516E-94FA-486D-9757-40643E4FD52F}" dt="2022-06-01T04:32:08.895" v="419" actId="1076"/>
          <ac:picMkLst>
            <pc:docMk/>
            <pc:sldMk cId="1259937963" sldId="309"/>
            <ac:picMk id="6" creationId="{67A0EC2E-3AFC-4B66-8429-6ED05CD9180E}"/>
          </ac:picMkLst>
        </pc:picChg>
        <pc:picChg chg="add mod">
          <ac:chgData name="Tran Thanh,Giang" userId="b54dc170-8682-431f-8e17-21173197d7a7" providerId="ADAL" clId="{E88C516E-94FA-486D-9757-40643E4FD52F}" dt="2022-06-01T04:32:00.503" v="417" actId="1076"/>
          <ac:picMkLst>
            <pc:docMk/>
            <pc:sldMk cId="1259937963" sldId="309"/>
            <ac:picMk id="8" creationId="{DB0E619E-8D47-4422-8B2A-2FEEE8216AB8}"/>
          </ac:picMkLst>
        </pc:picChg>
      </pc:sldChg>
      <pc:sldChg chg="addSp delSp modSp new mod modClrScheme chgLayout">
        <pc:chgData name="Tran Thanh,Giang" userId="b54dc170-8682-431f-8e17-21173197d7a7" providerId="ADAL" clId="{E88C516E-94FA-486D-9757-40643E4FD52F}" dt="2022-06-01T14:45:38.542" v="858" actId="1076"/>
        <pc:sldMkLst>
          <pc:docMk/>
          <pc:sldMk cId="2938840287" sldId="310"/>
        </pc:sldMkLst>
        <pc:spChg chg="mod">
          <ac:chgData name="Tran Thanh,Giang" userId="b54dc170-8682-431f-8e17-21173197d7a7" providerId="ADAL" clId="{E88C516E-94FA-486D-9757-40643E4FD52F}" dt="2022-06-01T14:43:58.799" v="839" actId="26606"/>
          <ac:spMkLst>
            <pc:docMk/>
            <pc:sldMk cId="2938840287" sldId="310"/>
            <ac:spMk id="2" creationId="{C6CFBC7E-8F7E-49BA-ADEA-4E6347225EDF}"/>
          </ac:spMkLst>
        </pc:spChg>
        <pc:spChg chg="add del mod">
          <ac:chgData name="Tran Thanh,Giang" userId="b54dc170-8682-431f-8e17-21173197d7a7" providerId="ADAL" clId="{E88C516E-94FA-486D-9757-40643E4FD52F}" dt="2022-06-01T14:44:45.437" v="848"/>
          <ac:spMkLst>
            <pc:docMk/>
            <pc:sldMk cId="2938840287" sldId="310"/>
            <ac:spMk id="5" creationId="{413278B0-C057-4F6F-99DE-AAA8C8CC3970}"/>
          </ac:spMkLst>
        </pc:spChg>
        <pc:spChg chg="add del mod">
          <ac:chgData name="Tran Thanh,Giang" userId="b54dc170-8682-431f-8e17-21173197d7a7" providerId="ADAL" clId="{E88C516E-94FA-486D-9757-40643E4FD52F}" dt="2022-06-01T14:44:45.437" v="848"/>
          <ac:spMkLst>
            <pc:docMk/>
            <pc:sldMk cId="2938840287" sldId="310"/>
            <ac:spMk id="6" creationId="{041665B3-5ACD-4C56-9009-C65AFF355E8E}"/>
          </ac:spMkLst>
        </pc:spChg>
        <pc:spChg chg="add del mod">
          <ac:chgData name="Tran Thanh,Giang" userId="b54dc170-8682-431f-8e17-21173197d7a7" providerId="ADAL" clId="{E88C516E-94FA-486D-9757-40643E4FD52F}" dt="2022-06-01T14:44:59.723" v="850"/>
          <ac:spMkLst>
            <pc:docMk/>
            <pc:sldMk cId="2938840287" sldId="310"/>
            <ac:spMk id="7" creationId="{045199F2-BE17-4268-AF67-88E2C83F31F5}"/>
          </ac:spMkLst>
        </pc:spChg>
        <pc:spChg chg="add del mod">
          <ac:chgData name="Tran Thanh,Giang" userId="b54dc170-8682-431f-8e17-21173197d7a7" providerId="ADAL" clId="{E88C516E-94FA-486D-9757-40643E4FD52F}" dt="2022-06-01T14:44:04.337" v="840" actId="478"/>
          <ac:spMkLst>
            <pc:docMk/>
            <pc:sldMk cId="2938840287" sldId="310"/>
            <ac:spMk id="8" creationId="{D579AC6F-B420-87D0-63D3-028B427AB489}"/>
          </ac:spMkLst>
        </pc:spChg>
        <pc:spChg chg="add del mod">
          <ac:chgData name="Tran Thanh,Giang" userId="b54dc170-8682-431f-8e17-21173197d7a7" providerId="ADAL" clId="{E88C516E-94FA-486D-9757-40643E4FD52F}" dt="2022-06-01T14:44:59.723" v="850"/>
          <ac:spMkLst>
            <pc:docMk/>
            <pc:sldMk cId="2938840287" sldId="310"/>
            <ac:spMk id="9" creationId="{1DACABC9-5503-48DD-8D7F-997449B1A7CA}"/>
          </ac:spMkLst>
        </pc:spChg>
        <pc:spChg chg="add del mod">
          <ac:chgData name="Tran Thanh,Giang" userId="b54dc170-8682-431f-8e17-21173197d7a7" providerId="ADAL" clId="{E88C516E-94FA-486D-9757-40643E4FD52F}" dt="2022-06-01T14:45:23.656" v="852" actId="478"/>
          <ac:spMkLst>
            <pc:docMk/>
            <pc:sldMk cId="2938840287" sldId="310"/>
            <ac:spMk id="10" creationId="{1D6C4AAB-A1FE-4F32-8B71-B5BA71CA5053}"/>
          </ac:spMkLst>
        </pc:spChg>
        <pc:spChg chg="add del mod">
          <ac:chgData name="Tran Thanh,Giang" userId="b54dc170-8682-431f-8e17-21173197d7a7" providerId="ADAL" clId="{E88C516E-94FA-486D-9757-40643E4FD52F}" dt="2022-06-01T14:45:23.656" v="852" actId="478"/>
          <ac:spMkLst>
            <pc:docMk/>
            <pc:sldMk cId="2938840287" sldId="310"/>
            <ac:spMk id="11" creationId="{431ED6A3-3204-43AE-A6CA-B16D87D5D32D}"/>
          </ac:spMkLst>
        </pc:spChg>
        <pc:spChg chg="add del mod">
          <ac:chgData name="Tran Thanh,Giang" userId="b54dc170-8682-431f-8e17-21173197d7a7" providerId="ADAL" clId="{E88C516E-94FA-486D-9757-40643E4FD52F}" dt="2022-06-01T14:45:26.691" v="856"/>
          <ac:spMkLst>
            <pc:docMk/>
            <pc:sldMk cId="2938840287" sldId="310"/>
            <ac:spMk id="12" creationId="{D7A7EB2D-5E7A-4464-888D-0C4A98C33946}"/>
          </ac:spMkLst>
        </pc:spChg>
        <pc:spChg chg="add del mod">
          <ac:chgData name="Tran Thanh,Giang" userId="b54dc170-8682-431f-8e17-21173197d7a7" providerId="ADAL" clId="{E88C516E-94FA-486D-9757-40643E4FD52F}" dt="2022-06-01T14:45:26.691" v="856"/>
          <ac:spMkLst>
            <pc:docMk/>
            <pc:sldMk cId="2938840287" sldId="310"/>
            <ac:spMk id="13" creationId="{51BB60C0-1B32-4B5B-B174-94B595421418}"/>
          </ac:spMkLst>
        </pc:spChg>
        <pc:picChg chg="add mod modCrop">
          <ac:chgData name="Tran Thanh,Giang" userId="b54dc170-8682-431f-8e17-21173197d7a7" providerId="ADAL" clId="{E88C516E-94FA-486D-9757-40643E4FD52F}" dt="2022-06-01T14:44:24.363" v="844" actId="1076"/>
          <ac:picMkLst>
            <pc:docMk/>
            <pc:sldMk cId="2938840287" sldId="310"/>
            <ac:picMk id="3" creationId="{54DD7E9B-7816-4DDC-ABC3-BBD67C4C9B2E}"/>
          </ac:picMkLst>
        </pc:picChg>
        <pc:picChg chg="add mod">
          <ac:chgData name="Tran Thanh,Giang" userId="b54dc170-8682-431f-8e17-21173197d7a7" providerId="ADAL" clId="{E88C516E-94FA-486D-9757-40643E4FD52F}" dt="2022-06-01T14:45:38.542" v="858" actId="1076"/>
          <ac:picMkLst>
            <pc:docMk/>
            <pc:sldMk cId="2938840287" sldId="310"/>
            <ac:picMk id="4" creationId="{E9607509-56C4-45F6-AC0D-877C834DC287}"/>
          </ac:picMkLst>
        </pc:picChg>
      </pc:sldChg>
      <pc:sldChg chg="addSp modSp new mod modClrScheme chgLayout">
        <pc:chgData name="Tran Thanh,Giang" userId="b54dc170-8682-431f-8e17-21173197d7a7" providerId="ADAL" clId="{E88C516E-94FA-486D-9757-40643E4FD52F}" dt="2022-06-01T16:02:27.204" v="1890" actId="113"/>
        <pc:sldMkLst>
          <pc:docMk/>
          <pc:sldMk cId="1543089086" sldId="311"/>
        </pc:sldMkLst>
        <pc:spChg chg="mod">
          <ac:chgData name="Tran Thanh,Giang" userId="b54dc170-8682-431f-8e17-21173197d7a7" providerId="ADAL" clId="{E88C516E-94FA-486D-9757-40643E4FD52F}" dt="2022-06-01T14:59:09.913" v="1145" actId="26606"/>
          <ac:spMkLst>
            <pc:docMk/>
            <pc:sldMk cId="1543089086" sldId="311"/>
            <ac:spMk id="2" creationId="{14460188-DF2B-48C5-B797-3A3A32106A4D}"/>
          </ac:spMkLst>
        </pc:spChg>
        <pc:spChg chg="mod">
          <ac:chgData name="Tran Thanh,Giang" userId="b54dc170-8682-431f-8e17-21173197d7a7" providerId="ADAL" clId="{E88C516E-94FA-486D-9757-40643E4FD52F}" dt="2022-06-01T16:02:27.204" v="1890" actId="113"/>
          <ac:spMkLst>
            <pc:docMk/>
            <pc:sldMk cId="1543089086" sldId="311"/>
            <ac:spMk id="3" creationId="{C0701066-44A3-4757-BE19-82656994106E}"/>
          </ac:spMkLst>
        </pc:spChg>
        <pc:spChg chg="mod">
          <ac:chgData name="Tran Thanh,Giang" userId="b54dc170-8682-431f-8e17-21173197d7a7" providerId="ADAL" clId="{E88C516E-94FA-486D-9757-40643E4FD52F}" dt="2022-06-01T15:00:22.475" v="1202" actId="14100"/>
          <ac:spMkLst>
            <pc:docMk/>
            <pc:sldMk cId="1543089086" sldId="311"/>
            <ac:spMk id="4" creationId="{C40B5CB7-6772-4157-BFFB-4501D8691854}"/>
          </ac:spMkLst>
        </pc:spChg>
        <pc:picChg chg="add mod">
          <ac:chgData name="Tran Thanh,Giang" userId="b54dc170-8682-431f-8e17-21173197d7a7" providerId="ADAL" clId="{E88C516E-94FA-486D-9757-40643E4FD52F}" dt="2022-06-01T15:00:31.292" v="1203" actId="1076"/>
          <ac:picMkLst>
            <pc:docMk/>
            <pc:sldMk cId="1543089086" sldId="311"/>
            <ac:picMk id="5" creationId="{FD296541-4DE0-4E0E-82B4-3567810B94F8}"/>
          </ac:picMkLst>
        </pc:picChg>
      </pc:sldChg>
      <pc:sldChg chg="addSp delSp modSp new mod modClrScheme chgLayout">
        <pc:chgData name="Tran Thanh,Giang" userId="b54dc170-8682-431f-8e17-21173197d7a7" providerId="ADAL" clId="{E88C516E-94FA-486D-9757-40643E4FD52F}" dt="2022-06-01T16:02:34.472" v="1891" actId="113"/>
        <pc:sldMkLst>
          <pc:docMk/>
          <pc:sldMk cId="1109531121" sldId="312"/>
        </pc:sldMkLst>
        <pc:spChg chg="mod">
          <ac:chgData name="Tran Thanh,Giang" userId="b54dc170-8682-431f-8e17-21173197d7a7" providerId="ADAL" clId="{E88C516E-94FA-486D-9757-40643E4FD52F}" dt="2022-06-01T15:46:01.321" v="1720" actId="26606"/>
          <ac:spMkLst>
            <pc:docMk/>
            <pc:sldMk cId="1109531121" sldId="312"/>
            <ac:spMk id="2" creationId="{319AD7CD-FAD7-4860-9BC4-14713767F2FF}"/>
          </ac:spMkLst>
        </pc:spChg>
        <pc:spChg chg="mod">
          <ac:chgData name="Tran Thanh,Giang" userId="b54dc170-8682-431f-8e17-21173197d7a7" providerId="ADAL" clId="{E88C516E-94FA-486D-9757-40643E4FD52F}" dt="2022-06-01T16:02:34.472" v="1891" actId="113"/>
          <ac:spMkLst>
            <pc:docMk/>
            <pc:sldMk cId="1109531121" sldId="312"/>
            <ac:spMk id="3" creationId="{7BFF6DC5-B108-48CF-82DE-39AD328A1D59}"/>
          </ac:spMkLst>
        </pc:spChg>
        <pc:spChg chg="del">
          <ac:chgData name="Tran Thanh,Giang" userId="b54dc170-8682-431f-8e17-21173197d7a7" providerId="ADAL" clId="{E88C516E-94FA-486D-9757-40643E4FD52F}" dt="2022-06-01T15:03:44.224" v="1235" actId="22"/>
          <ac:spMkLst>
            <pc:docMk/>
            <pc:sldMk cId="1109531121" sldId="312"/>
            <ac:spMk id="4" creationId="{55D65CC8-BA43-4FDC-87CC-A17620B9EE70}"/>
          </ac:spMkLst>
        </pc:spChg>
        <pc:spChg chg="add mod">
          <ac:chgData name="Tran Thanh,Giang" userId="b54dc170-8682-431f-8e17-21173197d7a7" providerId="ADAL" clId="{E88C516E-94FA-486D-9757-40643E4FD52F}" dt="2022-06-01T16:00:36.069" v="1845" actId="20577"/>
          <ac:spMkLst>
            <pc:docMk/>
            <pc:sldMk cId="1109531121" sldId="312"/>
            <ac:spMk id="8" creationId="{3A329138-B24A-4F53-ADFA-0FA8719F1836}"/>
          </ac:spMkLst>
        </pc:spChg>
        <pc:picChg chg="add del mod ord">
          <ac:chgData name="Tran Thanh,Giang" userId="b54dc170-8682-431f-8e17-21173197d7a7" providerId="ADAL" clId="{E88C516E-94FA-486D-9757-40643E4FD52F}" dt="2022-06-01T15:06:55.273" v="1263" actId="478"/>
          <ac:picMkLst>
            <pc:docMk/>
            <pc:sldMk cId="1109531121" sldId="312"/>
            <ac:picMk id="6" creationId="{568E214C-48E2-4FA6-A50E-361985AD58D3}"/>
          </ac:picMkLst>
        </pc:picChg>
        <pc:picChg chg="add mod">
          <ac:chgData name="Tran Thanh,Giang" userId="b54dc170-8682-431f-8e17-21173197d7a7" providerId="ADAL" clId="{E88C516E-94FA-486D-9757-40643E4FD52F}" dt="2022-06-01T16:00:59.823" v="1883" actId="1038"/>
          <ac:picMkLst>
            <pc:docMk/>
            <pc:sldMk cId="1109531121" sldId="312"/>
            <ac:picMk id="9" creationId="{19680B3A-8817-4501-84B7-EBAFECDC4EEC}"/>
          </ac:picMkLst>
        </pc:picChg>
        <pc:picChg chg="add mod">
          <ac:chgData name="Tran Thanh,Giang" userId="b54dc170-8682-431f-8e17-21173197d7a7" providerId="ADAL" clId="{E88C516E-94FA-486D-9757-40643E4FD52F}" dt="2022-06-01T16:00:59.823" v="1883" actId="1038"/>
          <ac:picMkLst>
            <pc:docMk/>
            <pc:sldMk cId="1109531121" sldId="312"/>
            <ac:picMk id="10" creationId="{0C32DA01-8043-416D-99FA-2242E2D5D7CC}"/>
          </ac:picMkLst>
        </pc:picChg>
      </pc:sldChg>
      <pc:sldChg chg="addSp delSp modSp new mod">
        <pc:chgData name="Tran Thanh,Giang" userId="b54dc170-8682-431f-8e17-21173197d7a7" providerId="ADAL" clId="{E88C516E-94FA-486D-9757-40643E4FD52F}" dt="2022-06-01T16:10:57.886" v="1995" actId="1036"/>
        <pc:sldMkLst>
          <pc:docMk/>
          <pc:sldMk cId="2327907065" sldId="313"/>
        </pc:sldMkLst>
        <pc:spChg chg="mod">
          <ac:chgData name="Tran Thanh,Giang" userId="b54dc170-8682-431f-8e17-21173197d7a7" providerId="ADAL" clId="{E88C516E-94FA-486D-9757-40643E4FD52F}" dt="2022-06-01T16:03:28.525" v="1930" actId="20577"/>
          <ac:spMkLst>
            <pc:docMk/>
            <pc:sldMk cId="2327907065" sldId="313"/>
            <ac:spMk id="2" creationId="{1C35D9D0-1F1E-4B37-A43A-64BCFFDDBC7D}"/>
          </ac:spMkLst>
        </pc:spChg>
        <pc:spChg chg="add mod">
          <ac:chgData name="Tran Thanh,Giang" userId="b54dc170-8682-431f-8e17-21173197d7a7" providerId="ADAL" clId="{E88C516E-94FA-486D-9757-40643E4FD52F}" dt="2022-06-01T16:10:57.886" v="1995" actId="1036"/>
          <ac:spMkLst>
            <pc:docMk/>
            <pc:sldMk cId="2327907065" sldId="313"/>
            <ac:spMk id="13" creationId="{2BF46CF8-1AE6-42A6-B18F-2CB4D329A30B}"/>
          </ac:spMkLst>
        </pc:spChg>
        <pc:spChg chg="add mod">
          <ac:chgData name="Tran Thanh,Giang" userId="b54dc170-8682-431f-8e17-21173197d7a7" providerId="ADAL" clId="{E88C516E-94FA-486D-9757-40643E4FD52F}" dt="2022-06-01T16:10:57.886" v="1995" actId="1036"/>
          <ac:spMkLst>
            <pc:docMk/>
            <pc:sldMk cId="2327907065" sldId="313"/>
            <ac:spMk id="14" creationId="{7C7790E0-91BB-4FF7-9B80-E78D94B02FE8}"/>
          </ac:spMkLst>
        </pc:spChg>
        <pc:spChg chg="add del mod">
          <ac:chgData name="Tran Thanh,Giang" userId="b54dc170-8682-431f-8e17-21173197d7a7" providerId="ADAL" clId="{E88C516E-94FA-486D-9757-40643E4FD52F}" dt="2022-06-01T16:10:41.157" v="1984" actId="478"/>
          <ac:spMkLst>
            <pc:docMk/>
            <pc:sldMk cId="2327907065" sldId="313"/>
            <ac:spMk id="15" creationId="{698E7910-BB91-40DE-8100-E324DEBAEE98}"/>
          </ac:spMkLst>
        </pc:spChg>
        <pc:picChg chg="add mod">
          <ac:chgData name="Tran Thanh,Giang" userId="b54dc170-8682-431f-8e17-21173197d7a7" providerId="ADAL" clId="{E88C516E-94FA-486D-9757-40643E4FD52F}" dt="2022-06-01T16:10:57.886" v="1995" actId="1036"/>
          <ac:picMkLst>
            <pc:docMk/>
            <pc:sldMk cId="2327907065" sldId="313"/>
            <ac:picMk id="5" creationId="{5872589E-B765-49F4-95DF-1419994573A6}"/>
          </ac:picMkLst>
        </pc:picChg>
        <pc:picChg chg="add mod modCrop">
          <ac:chgData name="Tran Thanh,Giang" userId="b54dc170-8682-431f-8e17-21173197d7a7" providerId="ADAL" clId="{E88C516E-94FA-486D-9757-40643E4FD52F}" dt="2022-06-01T16:10:57.886" v="1995" actId="1036"/>
          <ac:picMkLst>
            <pc:docMk/>
            <pc:sldMk cId="2327907065" sldId="313"/>
            <ac:picMk id="6" creationId="{10FB3826-9385-4F2C-AA4D-C1E6D875C0D1}"/>
          </ac:picMkLst>
        </pc:picChg>
        <pc:picChg chg="add mod">
          <ac:chgData name="Tran Thanh,Giang" userId="b54dc170-8682-431f-8e17-21173197d7a7" providerId="ADAL" clId="{E88C516E-94FA-486D-9757-40643E4FD52F}" dt="2022-06-01T16:10:57.886" v="1995" actId="1036"/>
          <ac:picMkLst>
            <pc:docMk/>
            <pc:sldMk cId="2327907065" sldId="313"/>
            <ac:picMk id="8" creationId="{4415B21C-A0A8-48D1-9F60-948DD6CCCE66}"/>
          </ac:picMkLst>
        </pc:picChg>
        <pc:picChg chg="add mod">
          <ac:chgData name="Tran Thanh,Giang" userId="b54dc170-8682-431f-8e17-21173197d7a7" providerId="ADAL" clId="{E88C516E-94FA-486D-9757-40643E4FD52F}" dt="2022-06-01T16:10:57.886" v="1995" actId="1036"/>
          <ac:picMkLst>
            <pc:docMk/>
            <pc:sldMk cId="2327907065" sldId="313"/>
            <ac:picMk id="10" creationId="{4E6E3214-3D65-4095-B364-FB67A08DDF0F}"/>
          </ac:picMkLst>
        </pc:picChg>
        <pc:picChg chg="add mod">
          <ac:chgData name="Tran Thanh,Giang" userId="b54dc170-8682-431f-8e17-21173197d7a7" providerId="ADAL" clId="{E88C516E-94FA-486D-9757-40643E4FD52F}" dt="2022-06-01T16:10:57.886" v="1995" actId="1036"/>
          <ac:picMkLst>
            <pc:docMk/>
            <pc:sldMk cId="2327907065" sldId="313"/>
            <ac:picMk id="12" creationId="{2EF20E35-6B39-4F15-82CF-549A88C577F5}"/>
          </ac:picMkLst>
        </pc:picChg>
      </pc:sldChg>
      <pc:sldChg chg="modSp new del mod">
        <pc:chgData name="Tran Thanh,Giang" userId="b54dc170-8682-431f-8e17-21173197d7a7" providerId="ADAL" clId="{E88C516E-94FA-486D-9757-40643E4FD52F}" dt="2022-06-01T16:02:22.866" v="1889" actId="47"/>
        <pc:sldMkLst>
          <pc:docMk/>
          <pc:sldMk cId="3780227869" sldId="313"/>
        </pc:sldMkLst>
        <pc:spChg chg="mod">
          <ac:chgData name="Tran Thanh,Giang" userId="b54dc170-8682-431f-8e17-21173197d7a7" providerId="ADAL" clId="{E88C516E-94FA-486D-9757-40643E4FD52F}" dt="2022-06-01T16:02:14.933" v="1888" actId="20577"/>
          <ac:spMkLst>
            <pc:docMk/>
            <pc:sldMk cId="3780227869" sldId="313"/>
            <ac:spMk id="2" creationId="{3D9CABC4-D1CB-4386-860E-7075C079849C}"/>
          </ac:spMkLst>
        </pc:spChg>
      </pc:sldChg>
      <pc:sldChg chg="addSp modSp new mod">
        <pc:chgData name="Tran Thanh,Giang" userId="b54dc170-8682-431f-8e17-21173197d7a7" providerId="ADAL" clId="{E88C516E-94FA-486D-9757-40643E4FD52F}" dt="2022-06-01T18:31:44.588" v="2587" actId="1076"/>
        <pc:sldMkLst>
          <pc:docMk/>
          <pc:sldMk cId="3183906617" sldId="314"/>
        </pc:sldMkLst>
        <pc:spChg chg="mod">
          <ac:chgData name="Tran Thanh,Giang" userId="b54dc170-8682-431f-8e17-21173197d7a7" providerId="ADAL" clId="{E88C516E-94FA-486D-9757-40643E4FD52F}" dt="2022-06-01T17:21:01.948" v="2354" actId="20577"/>
          <ac:spMkLst>
            <pc:docMk/>
            <pc:sldMk cId="3183906617" sldId="314"/>
            <ac:spMk id="2" creationId="{6E0E02E7-6653-4649-8268-0AF6AE13D2B2}"/>
          </ac:spMkLst>
        </pc:spChg>
        <pc:spChg chg="add mod">
          <ac:chgData name="Tran Thanh,Giang" userId="b54dc170-8682-431f-8e17-21173197d7a7" providerId="ADAL" clId="{E88C516E-94FA-486D-9757-40643E4FD52F}" dt="2022-06-01T17:23:27.454" v="2376"/>
          <ac:spMkLst>
            <pc:docMk/>
            <pc:sldMk cId="3183906617" sldId="314"/>
            <ac:spMk id="6" creationId="{CD7B14B5-FEA2-44FB-99A7-27FEE2CC3710}"/>
          </ac:spMkLst>
        </pc:spChg>
        <pc:spChg chg="add mod">
          <ac:chgData name="Tran Thanh,Giang" userId="b54dc170-8682-431f-8e17-21173197d7a7" providerId="ADAL" clId="{E88C516E-94FA-486D-9757-40643E4FD52F}" dt="2022-06-01T18:31:44.588" v="2587" actId="1076"/>
          <ac:spMkLst>
            <pc:docMk/>
            <pc:sldMk cId="3183906617" sldId="314"/>
            <ac:spMk id="9" creationId="{B56F9AC3-5544-4FC3-B32E-4430F411BA96}"/>
          </ac:spMkLst>
        </pc:spChg>
        <pc:picChg chg="add mod">
          <ac:chgData name="Tran Thanh,Giang" userId="b54dc170-8682-431f-8e17-21173197d7a7" providerId="ADAL" clId="{E88C516E-94FA-486D-9757-40643E4FD52F}" dt="2022-06-01T18:15:41.811" v="2377" actId="1076"/>
          <ac:picMkLst>
            <pc:docMk/>
            <pc:sldMk cId="3183906617" sldId="314"/>
            <ac:picMk id="5" creationId="{54D97209-F335-42AC-9F05-70BB875A0411}"/>
          </ac:picMkLst>
        </pc:picChg>
        <pc:picChg chg="add mod">
          <ac:chgData name="Tran Thanh,Giang" userId="b54dc170-8682-431f-8e17-21173197d7a7" providerId="ADAL" clId="{E88C516E-94FA-486D-9757-40643E4FD52F}" dt="2022-06-01T18:30:39.319" v="2573" actId="1076"/>
          <ac:picMkLst>
            <pc:docMk/>
            <pc:sldMk cId="3183906617" sldId="314"/>
            <ac:picMk id="8" creationId="{2504D6E9-7043-49E4-9998-770AC5E0F3AD}"/>
          </ac:picMkLst>
        </pc:picChg>
      </pc:sldChg>
      <pc:sldChg chg="modSp new mod">
        <pc:chgData name="Tran Thanh,Giang" userId="b54dc170-8682-431f-8e17-21173197d7a7" providerId="ADAL" clId="{E88C516E-94FA-486D-9757-40643E4FD52F}" dt="2022-06-01T18:21:32.454" v="2511" actId="1038"/>
        <pc:sldMkLst>
          <pc:docMk/>
          <pc:sldMk cId="2529805346" sldId="319"/>
        </pc:sldMkLst>
        <pc:spChg chg="mod">
          <ac:chgData name="Tran Thanh,Giang" userId="b54dc170-8682-431f-8e17-21173197d7a7" providerId="ADAL" clId="{E88C516E-94FA-486D-9757-40643E4FD52F}" dt="2022-06-01T18:21:14.551" v="2487" actId="113"/>
          <ac:spMkLst>
            <pc:docMk/>
            <pc:sldMk cId="2529805346" sldId="319"/>
            <ac:spMk id="3" creationId="{62E8B882-AB1D-458B-8C1F-28DC40696576}"/>
          </ac:spMkLst>
        </pc:spChg>
        <pc:spChg chg="mod">
          <ac:chgData name="Tran Thanh,Giang" userId="b54dc170-8682-431f-8e17-21173197d7a7" providerId="ADAL" clId="{E88C516E-94FA-486D-9757-40643E4FD52F}" dt="2022-06-01T18:21:32.454" v="2511" actId="1038"/>
          <ac:spMkLst>
            <pc:docMk/>
            <pc:sldMk cId="2529805346" sldId="319"/>
            <ac:spMk id="4" creationId="{759FF21F-1437-4E41-BDAA-2C91C2EDBC90}"/>
          </ac:spMkLst>
        </pc:spChg>
        <pc:spChg chg="mod">
          <ac:chgData name="Tran Thanh,Giang" userId="b54dc170-8682-431f-8e17-21173197d7a7" providerId="ADAL" clId="{E88C516E-94FA-486D-9757-40643E4FD52F}" dt="2022-06-01T18:21:32.454" v="2511" actId="1038"/>
          <ac:spMkLst>
            <pc:docMk/>
            <pc:sldMk cId="2529805346" sldId="319"/>
            <ac:spMk id="5" creationId="{50F10A77-6CCE-47AD-8CB3-24B63731C86F}"/>
          </ac:spMkLst>
        </pc:spChg>
        <pc:spChg chg="mod">
          <ac:chgData name="Tran Thanh,Giang" userId="b54dc170-8682-431f-8e17-21173197d7a7" providerId="ADAL" clId="{E88C516E-94FA-486D-9757-40643E4FD52F}" dt="2022-06-01T18:21:32.454" v="2511" actId="1038"/>
          <ac:spMkLst>
            <pc:docMk/>
            <pc:sldMk cId="2529805346" sldId="319"/>
            <ac:spMk id="6" creationId="{CC3C7704-687D-4566-A1CF-C88B5F10B52F}"/>
          </ac:spMkLst>
        </pc:spChg>
        <pc:spChg chg="mod">
          <ac:chgData name="Tran Thanh,Giang" userId="b54dc170-8682-431f-8e17-21173197d7a7" providerId="ADAL" clId="{E88C516E-94FA-486D-9757-40643E4FD52F}" dt="2022-06-01T18:21:32.454" v="2511" actId="1038"/>
          <ac:spMkLst>
            <pc:docMk/>
            <pc:sldMk cId="2529805346" sldId="319"/>
            <ac:spMk id="7" creationId="{DBED49FB-B7D4-44F2-84A8-860301CFB4CA}"/>
          </ac:spMkLst>
        </pc:spChg>
      </pc:sldChg>
    </pc:docChg>
  </pc:docChgLst>
  <pc:docChgLst>
    <pc:chgData name="Tran,Gia Khanh" userId="S::gpt32@drexel.edu::160c8309-9dfb-4919-9941-eb39f22a75c1" providerId="AD" clId="Web-{FC0AAAAD-D911-4200-91DE-C37D78050C2C}"/>
    <pc:docChg chg="addSld delSld modSld sldOrd">
      <pc:chgData name="Tran,Gia Khanh" userId="S::gpt32@drexel.edu::160c8309-9dfb-4919-9941-eb39f22a75c1" providerId="AD" clId="Web-{FC0AAAAD-D911-4200-91DE-C37D78050C2C}" dt="2022-06-01T20:22:42.086" v="1180"/>
      <pc:docMkLst>
        <pc:docMk/>
      </pc:docMkLst>
      <pc:sldChg chg="ord">
        <pc:chgData name="Tran,Gia Khanh" userId="S::gpt32@drexel.edu::160c8309-9dfb-4919-9941-eb39f22a75c1" providerId="AD" clId="Web-{FC0AAAAD-D911-4200-91DE-C37D78050C2C}" dt="2022-06-01T17:52:09.635" v="256"/>
        <pc:sldMkLst>
          <pc:docMk/>
          <pc:sldMk cId="3863712592" sldId="299"/>
        </pc:sldMkLst>
      </pc:sldChg>
      <pc:sldChg chg="ord">
        <pc:chgData name="Tran,Gia Khanh" userId="S::gpt32@drexel.edu::160c8309-9dfb-4919-9941-eb39f22a75c1" providerId="AD" clId="Web-{FC0AAAAD-D911-4200-91DE-C37D78050C2C}" dt="2022-06-01T17:52:12.651" v="257"/>
        <pc:sldMkLst>
          <pc:docMk/>
          <pc:sldMk cId="4238504834" sldId="300"/>
        </pc:sldMkLst>
      </pc:sldChg>
      <pc:sldChg chg="addSp delSp modSp">
        <pc:chgData name="Tran,Gia Khanh" userId="S::gpt32@drexel.edu::160c8309-9dfb-4919-9941-eb39f22a75c1" providerId="AD" clId="Web-{FC0AAAAD-D911-4200-91DE-C37D78050C2C}" dt="2022-06-01T19:16:17.191" v="585"/>
        <pc:sldMkLst>
          <pc:docMk/>
          <pc:sldMk cId="1267193865" sldId="301"/>
        </pc:sldMkLst>
        <pc:spChg chg="add del mod">
          <ac:chgData name="Tran,Gia Khanh" userId="S::gpt32@drexel.edu::160c8309-9dfb-4919-9941-eb39f22a75c1" providerId="AD" clId="Web-{FC0AAAAD-D911-4200-91DE-C37D78050C2C}" dt="2022-06-01T19:16:17.191" v="585"/>
          <ac:spMkLst>
            <pc:docMk/>
            <pc:sldMk cId="1267193865" sldId="301"/>
            <ac:spMk id="4" creationId="{65EED2CE-5840-40D1-B1FB-0B8A6E324B72}"/>
          </ac:spMkLst>
        </pc:spChg>
        <pc:spChg chg="add del mod">
          <ac:chgData name="Tran,Gia Khanh" userId="S::gpt32@drexel.edu::160c8309-9dfb-4919-9941-eb39f22a75c1" providerId="AD" clId="Web-{FC0AAAAD-D911-4200-91DE-C37D78050C2C}" dt="2022-06-01T19:16:17.191" v="585"/>
          <ac:spMkLst>
            <pc:docMk/>
            <pc:sldMk cId="1267193865" sldId="301"/>
            <ac:spMk id="6" creationId="{62BEC1A7-473B-AA8E-30F0-AA27064DF6BC}"/>
          </ac:spMkLst>
        </pc:spChg>
      </pc:sldChg>
      <pc:sldChg chg="addSp delSp modSp">
        <pc:chgData name="Tran,Gia Khanh" userId="S::gpt32@drexel.edu::160c8309-9dfb-4919-9941-eb39f22a75c1" providerId="AD" clId="Web-{FC0AAAAD-D911-4200-91DE-C37D78050C2C}" dt="2022-06-01T19:20:58.115" v="749"/>
        <pc:sldMkLst>
          <pc:docMk/>
          <pc:sldMk cId="4098617918" sldId="302"/>
        </pc:sldMkLst>
        <pc:spChg chg="add del">
          <ac:chgData name="Tran,Gia Khanh" userId="S::gpt32@drexel.edu::160c8309-9dfb-4919-9941-eb39f22a75c1" providerId="AD" clId="Web-{FC0AAAAD-D911-4200-91DE-C37D78050C2C}" dt="2022-06-01T19:16:22.176" v="586"/>
          <ac:spMkLst>
            <pc:docMk/>
            <pc:sldMk cId="4098617918" sldId="302"/>
            <ac:spMk id="4" creationId="{65EED2CE-5840-40D1-B1FB-0B8A6E324B72}"/>
          </ac:spMkLst>
        </pc:spChg>
        <pc:spChg chg="add del">
          <ac:chgData name="Tran,Gia Khanh" userId="S::gpt32@drexel.edu::160c8309-9dfb-4919-9941-eb39f22a75c1" providerId="AD" clId="Web-{FC0AAAAD-D911-4200-91DE-C37D78050C2C}" dt="2022-06-01T19:15:57.174" v="579"/>
          <ac:spMkLst>
            <pc:docMk/>
            <pc:sldMk cId="4098617918" sldId="302"/>
            <ac:spMk id="6" creationId="{47173B48-4DEA-4BE0-F751-6F50E85582A4}"/>
          </ac:spMkLst>
        </pc:spChg>
        <pc:spChg chg="add mod">
          <ac:chgData name="Tran,Gia Khanh" userId="S::gpt32@drexel.edu::160c8309-9dfb-4919-9941-eb39f22a75c1" providerId="AD" clId="Web-{FC0AAAAD-D911-4200-91DE-C37D78050C2C}" dt="2022-06-01T19:16:56.037" v="612" actId="20577"/>
          <ac:spMkLst>
            <pc:docMk/>
            <pc:sldMk cId="4098617918" sldId="302"/>
            <ac:spMk id="7" creationId="{2F125E31-6597-E88B-80E6-52445DB130DA}"/>
          </ac:spMkLst>
        </pc:spChg>
        <pc:graphicFrameChg chg="add mod modGraphic">
          <ac:chgData name="Tran,Gia Khanh" userId="S::gpt32@drexel.edu::160c8309-9dfb-4919-9941-eb39f22a75c1" providerId="AD" clId="Web-{FC0AAAAD-D911-4200-91DE-C37D78050C2C}" dt="2022-06-01T19:20:58.115" v="749"/>
          <ac:graphicFrameMkLst>
            <pc:docMk/>
            <pc:sldMk cId="4098617918" sldId="302"/>
            <ac:graphicFrameMk id="8" creationId="{55442DDF-F5E1-0056-4FB6-D9C2EB0F9DFD}"/>
          </ac:graphicFrameMkLst>
        </pc:graphicFrameChg>
      </pc:sldChg>
      <pc:sldChg chg="addSp delSp modSp">
        <pc:chgData name="Tran,Gia Khanh" userId="S::gpt32@drexel.edu::160c8309-9dfb-4919-9941-eb39f22a75c1" providerId="AD" clId="Web-{FC0AAAAD-D911-4200-91DE-C37D78050C2C}" dt="2022-06-01T20:21:55.131" v="1171" actId="20577"/>
        <pc:sldMkLst>
          <pc:docMk/>
          <pc:sldMk cId="3050157355" sldId="303"/>
        </pc:sldMkLst>
        <pc:spChg chg="mod">
          <ac:chgData name="Tran,Gia Khanh" userId="S::gpt32@drexel.edu::160c8309-9dfb-4919-9941-eb39f22a75c1" providerId="AD" clId="Web-{FC0AAAAD-D911-4200-91DE-C37D78050C2C}" dt="2022-06-01T20:21:55.131" v="1171" actId="20577"/>
          <ac:spMkLst>
            <pc:docMk/>
            <pc:sldMk cId="3050157355" sldId="303"/>
            <ac:spMk id="3" creationId="{AC4409FC-A465-4837-914B-FB433B6F4B79}"/>
          </ac:spMkLst>
        </pc:spChg>
        <pc:spChg chg="del">
          <ac:chgData name="Tran,Gia Khanh" userId="S::gpt32@drexel.edu::160c8309-9dfb-4919-9941-eb39f22a75c1" providerId="AD" clId="Web-{FC0AAAAD-D911-4200-91DE-C37D78050C2C}" dt="2022-06-01T18:57:45.778" v="321"/>
          <ac:spMkLst>
            <pc:docMk/>
            <pc:sldMk cId="3050157355" sldId="303"/>
            <ac:spMk id="5" creationId="{7C88E540-7881-486C-BAA5-27D0FE6ACFE2}"/>
          </ac:spMkLst>
        </pc:spChg>
        <pc:picChg chg="add mod ord modCrop">
          <ac:chgData name="Tran,Gia Khanh" userId="S::gpt32@drexel.edu::160c8309-9dfb-4919-9941-eb39f22a75c1" providerId="AD" clId="Web-{FC0AAAAD-D911-4200-91DE-C37D78050C2C}" dt="2022-06-01T18:57:45.778" v="321"/>
          <ac:picMkLst>
            <pc:docMk/>
            <pc:sldMk cId="3050157355" sldId="303"/>
            <ac:picMk id="6" creationId="{D0CC9A35-012A-6CE6-D8C2-59168AF925CB}"/>
          </ac:picMkLst>
        </pc:picChg>
      </pc:sldChg>
      <pc:sldChg chg="addSp delSp modSp new">
        <pc:chgData name="Tran,Gia Khanh" userId="S::gpt32@drexel.edu::160c8309-9dfb-4919-9941-eb39f22a75c1" providerId="AD" clId="Web-{FC0AAAAD-D911-4200-91DE-C37D78050C2C}" dt="2022-06-01T17:52:04.838" v="255" actId="20577"/>
        <pc:sldMkLst>
          <pc:docMk/>
          <pc:sldMk cId="645224035" sldId="317"/>
        </pc:sldMkLst>
        <pc:spChg chg="mod">
          <ac:chgData name="Tran,Gia Khanh" userId="S::gpt32@drexel.edu::160c8309-9dfb-4919-9941-eb39f22a75c1" providerId="AD" clId="Web-{FC0AAAAD-D911-4200-91DE-C37D78050C2C}" dt="2022-06-01T17:51:47.056" v="227" actId="20577"/>
          <ac:spMkLst>
            <pc:docMk/>
            <pc:sldMk cId="645224035" sldId="317"/>
            <ac:spMk id="2" creationId="{1C35965A-F5F2-AC8E-6B92-D52953FF5D41}"/>
          </ac:spMkLst>
        </pc:spChg>
        <pc:spChg chg="mod">
          <ac:chgData name="Tran,Gia Khanh" userId="S::gpt32@drexel.edu::160c8309-9dfb-4919-9941-eb39f22a75c1" providerId="AD" clId="Web-{FC0AAAAD-D911-4200-91DE-C37D78050C2C}" dt="2022-06-01T17:52:04.838" v="255" actId="20577"/>
          <ac:spMkLst>
            <pc:docMk/>
            <pc:sldMk cId="645224035" sldId="317"/>
            <ac:spMk id="3" creationId="{1048C75F-D395-E5B9-8893-18542EBD524C}"/>
          </ac:spMkLst>
        </pc:spChg>
        <pc:spChg chg="add del">
          <ac:chgData name="Tran,Gia Khanh" userId="S::gpt32@drexel.edu::160c8309-9dfb-4919-9941-eb39f22a75c1" providerId="AD" clId="Web-{FC0AAAAD-D911-4200-91DE-C37D78050C2C}" dt="2022-06-01T17:51:42.384" v="223"/>
          <ac:spMkLst>
            <pc:docMk/>
            <pc:sldMk cId="645224035" sldId="317"/>
            <ac:spMk id="4" creationId="{9AF96EB7-4FE5-9BA7-44C0-393B04D253C5}"/>
          </ac:spMkLst>
        </pc:spChg>
        <pc:picChg chg="add del mod ord modCrop">
          <ac:chgData name="Tran,Gia Khanh" userId="S::gpt32@drexel.edu::160c8309-9dfb-4919-9941-eb39f22a75c1" providerId="AD" clId="Web-{FC0AAAAD-D911-4200-91DE-C37D78050C2C}" dt="2022-06-01T17:50:54.695" v="222"/>
          <ac:picMkLst>
            <pc:docMk/>
            <pc:sldMk cId="645224035" sldId="317"/>
            <ac:picMk id="5" creationId="{156920EC-234B-7DC2-36C9-2CC981FD5651}"/>
          </ac:picMkLst>
        </pc:picChg>
        <pc:picChg chg="add mod ord modCrop">
          <ac:chgData name="Tran,Gia Khanh" userId="S::gpt32@drexel.edu::160c8309-9dfb-4919-9941-eb39f22a75c1" providerId="AD" clId="Web-{FC0AAAAD-D911-4200-91DE-C37D78050C2C}" dt="2022-06-01T17:51:42.384" v="223"/>
          <ac:picMkLst>
            <pc:docMk/>
            <pc:sldMk cId="645224035" sldId="317"/>
            <ac:picMk id="6" creationId="{1AB0095E-A44A-A683-07B7-2667C8B76D11}"/>
          </ac:picMkLst>
        </pc:picChg>
      </pc:sldChg>
      <pc:sldChg chg="addSp delSp modSp new">
        <pc:chgData name="Tran,Gia Khanh" userId="S::gpt32@drexel.edu::160c8309-9dfb-4919-9941-eb39f22a75c1" providerId="AD" clId="Web-{FC0AAAAD-D911-4200-91DE-C37D78050C2C}" dt="2022-06-01T17:53:30.950" v="320" actId="20577"/>
        <pc:sldMkLst>
          <pc:docMk/>
          <pc:sldMk cId="3066095359" sldId="318"/>
        </pc:sldMkLst>
        <pc:spChg chg="mod">
          <ac:chgData name="Tran,Gia Khanh" userId="S::gpt32@drexel.edu::160c8309-9dfb-4919-9941-eb39f22a75c1" providerId="AD" clId="Web-{FC0AAAAD-D911-4200-91DE-C37D78050C2C}" dt="2022-06-01T17:53:08.418" v="272" actId="14100"/>
          <ac:spMkLst>
            <pc:docMk/>
            <pc:sldMk cId="3066095359" sldId="318"/>
            <ac:spMk id="2" creationId="{A5EB9723-66C6-055B-0484-1639C0622BC2}"/>
          </ac:spMkLst>
        </pc:spChg>
        <pc:spChg chg="mod">
          <ac:chgData name="Tran,Gia Khanh" userId="S::gpt32@drexel.edu::160c8309-9dfb-4919-9941-eb39f22a75c1" providerId="AD" clId="Web-{FC0AAAAD-D911-4200-91DE-C37D78050C2C}" dt="2022-06-01T17:53:30.950" v="320" actId="20577"/>
          <ac:spMkLst>
            <pc:docMk/>
            <pc:sldMk cId="3066095359" sldId="318"/>
            <ac:spMk id="3" creationId="{E18D7002-403A-973A-97F8-89B0048DAABC}"/>
          </ac:spMkLst>
        </pc:spChg>
        <pc:spChg chg="del">
          <ac:chgData name="Tran,Gia Khanh" userId="S::gpt32@drexel.edu::160c8309-9dfb-4919-9941-eb39f22a75c1" providerId="AD" clId="Web-{FC0AAAAD-D911-4200-91DE-C37D78050C2C}" dt="2022-06-01T17:53:01.605" v="261"/>
          <ac:spMkLst>
            <pc:docMk/>
            <pc:sldMk cId="3066095359" sldId="318"/>
            <ac:spMk id="4" creationId="{09885D47-8F08-F2FE-0F43-D5AD9893EF5D}"/>
          </ac:spMkLst>
        </pc:spChg>
        <pc:picChg chg="add mod ord modCrop">
          <ac:chgData name="Tran,Gia Khanh" userId="S::gpt32@drexel.edu::160c8309-9dfb-4919-9941-eb39f22a75c1" providerId="AD" clId="Web-{FC0AAAAD-D911-4200-91DE-C37D78050C2C}" dt="2022-06-01T17:53:01.605" v="261"/>
          <ac:picMkLst>
            <pc:docMk/>
            <pc:sldMk cId="3066095359" sldId="318"/>
            <ac:picMk id="5" creationId="{913727D1-E363-5CBA-7073-A802B09C3710}"/>
          </ac:picMkLst>
        </pc:picChg>
      </pc:sldChg>
      <pc:sldChg chg="new del">
        <pc:chgData name="Tran,Gia Khanh" userId="S::gpt32@drexel.edu::160c8309-9dfb-4919-9941-eb39f22a75c1" providerId="AD" clId="Web-{FC0AAAAD-D911-4200-91DE-C37D78050C2C}" dt="2022-06-01T17:52:25.011" v="259"/>
        <pc:sldMkLst>
          <pc:docMk/>
          <pc:sldMk cId="4127290770" sldId="318"/>
        </pc:sldMkLst>
      </pc:sldChg>
      <pc:sldChg chg="addSp delSp modSp new">
        <pc:chgData name="Tran,Gia Khanh" userId="S::gpt32@drexel.edu::160c8309-9dfb-4919-9941-eb39f22a75c1" providerId="AD" clId="Web-{FC0AAAAD-D911-4200-91DE-C37D78050C2C}" dt="2022-06-01T20:22:42.086" v="1180"/>
        <pc:sldMkLst>
          <pc:docMk/>
          <pc:sldMk cId="2180688519" sldId="320"/>
        </pc:sldMkLst>
        <pc:spChg chg="del">
          <ac:chgData name="Tran,Gia Khanh" userId="S::gpt32@drexel.edu::160c8309-9dfb-4919-9941-eb39f22a75c1" providerId="AD" clId="Web-{FC0AAAAD-D911-4200-91DE-C37D78050C2C}" dt="2022-06-01T19:08:34.865" v="492"/>
          <ac:spMkLst>
            <pc:docMk/>
            <pc:sldMk cId="2180688519" sldId="320"/>
            <ac:spMk id="3" creationId="{732E0592-E11F-FBB7-6FDB-C6930CD34FC0}"/>
          </ac:spMkLst>
        </pc:spChg>
        <pc:spChg chg="mod">
          <ac:chgData name="Tran,Gia Khanh" userId="S::gpt32@drexel.edu::160c8309-9dfb-4919-9941-eb39f22a75c1" providerId="AD" clId="Web-{FC0AAAAD-D911-4200-91DE-C37D78050C2C}" dt="2022-06-01T20:22:42.086" v="1180"/>
          <ac:spMkLst>
            <pc:docMk/>
            <pc:sldMk cId="2180688519" sldId="320"/>
            <ac:spMk id="4" creationId="{169FCA87-F691-9C82-BF9B-DB7CB5EB94CA}"/>
          </ac:spMkLst>
        </pc:spChg>
        <pc:spChg chg="add mod">
          <ac:chgData name="Tran,Gia Khanh" userId="S::gpt32@drexel.edu::160c8309-9dfb-4919-9941-eb39f22a75c1" providerId="AD" clId="Web-{FC0AAAAD-D911-4200-91DE-C37D78050C2C}" dt="2022-06-01T19:08:35.053" v="493"/>
          <ac:spMkLst>
            <pc:docMk/>
            <pc:sldMk cId="2180688519" sldId="320"/>
            <ac:spMk id="6" creationId="{F35343B9-1C9F-855D-597B-D8A9521E2857}"/>
          </ac:spMkLst>
        </pc:spChg>
      </pc:sldChg>
      <pc:sldChg chg="addSp delSp modSp new">
        <pc:chgData name="Tran,Gia Khanh" userId="S::gpt32@drexel.edu::160c8309-9dfb-4919-9941-eb39f22a75c1" providerId="AD" clId="Web-{FC0AAAAD-D911-4200-91DE-C37D78050C2C}" dt="2022-06-01T20:02:46.225" v="1149" actId="14100"/>
        <pc:sldMkLst>
          <pc:docMk/>
          <pc:sldMk cId="235061931" sldId="321"/>
        </pc:sldMkLst>
        <pc:spChg chg="del">
          <ac:chgData name="Tran,Gia Khanh" userId="S::gpt32@drexel.edu::160c8309-9dfb-4919-9941-eb39f22a75c1" providerId="AD" clId="Web-{FC0AAAAD-D911-4200-91DE-C37D78050C2C}" dt="2022-06-01T19:21:15.741" v="751"/>
          <ac:spMkLst>
            <pc:docMk/>
            <pc:sldMk cId="235061931" sldId="321"/>
            <ac:spMk id="3" creationId="{C0EE0349-3B95-DD51-9C8C-9CA5D58B639F}"/>
          </ac:spMkLst>
        </pc:spChg>
        <pc:spChg chg="mod">
          <ac:chgData name="Tran,Gia Khanh" userId="S::gpt32@drexel.edu::160c8309-9dfb-4919-9941-eb39f22a75c1" providerId="AD" clId="Web-{FC0AAAAD-D911-4200-91DE-C37D78050C2C}" dt="2022-06-01T20:02:46.225" v="1149" actId="14100"/>
          <ac:spMkLst>
            <pc:docMk/>
            <pc:sldMk cId="235061931" sldId="321"/>
            <ac:spMk id="4" creationId="{B5790532-9301-D1E8-F10C-EB8F06B4FF50}"/>
          </ac:spMkLst>
        </pc:spChg>
        <pc:spChg chg="add mod">
          <ac:chgData name="Tran,Gia Khanh" userId="S::gpt32@drexel.edu::160c8309-9dfb-4919-9941-eb39f22a75c1" providerId="AD" clId="Web-{FC0AAAAD-D911-4200-91DE-C37D78050C2C}" dt="2022-06-01T19:21:16.132" v="752"/>
          <ac:spMkLst>
            <pc:docMk/>
            <pc:sldMk cId="235061931" sldId="321"/>
            <ac:spMk id="6" creationId="{C0617637-3070-55B6-6A66-0ED53845262B}"/>
          </ac:spMkLst>
        </pc:spChg>
      </pc:sldChg>
    </pc:docChg>
  </pc:docChgLst>
  <pc:docChgLst>
    <pc:chgData name="Jha,Jessica" userId="S::jcj67@drexel.edu::e33fc3d3-55fe-4cd2-b2ab-856dd6398084" providerId="AD" clId="Web-{4AF296A2-FD45-8925-F874-C129C18B703D}"/>
    <pc:docChg chg="modSld">
      <pc:chgData name="Jha,Jessica" userId="S::jcj67@drexel.edu::e33fc3d3-55fe-4cd2-b2ab-856dd6398084" providerId="AD" clId="Web-{4AF296A2-FD45-8925-F874-C129C18B703D}" dt="2022-06-01T13:43:52.909" v="73" actId="20577"/>
      <pc:docMkLst>
        <pc:docMk/>
      </pc:docMkLst>
      <pc:sldChg chg="modSp">
        <pc:chgData name="Jha,Jessica" userId="S::jcj67@drexel.edu::e33fc3d3-55fe-4cd2-b2ab-856dd6398084" providerId="AD" clId="Web-{4AF296A2-FD45-8925-F874-C129C18B703D}" dt="2022-06-01T13:43:52.909" v="73" actId="20577"/>
        <pc:sldMkLst>
          <pc:docMk/>
          <pc:sldMk cId="3692669233" sldId="297"/>
        </pc:sldMkLst>
        <pc:spChg chg="mod">
          <ac:chgData name="Jha,Jessica" userId="S::jcj67@drexel.edu::e33fc3d3-55fe-4cd2-b2ab-856dd6398084" providerId="AD" clId="Web-{4AF296A2-FD45-8925-F874-C129C18B703D}" dt="2022-06-01T13:43:52.909" v="73" actId="20577"/>
          <ac:spMkLst>
            <pc:docMk/>
            <pc:sldMk cId="3692669233" sldId="297"/>
            <ac:spMk id="4" creationId="{9209ABD5-08FD-8AB5-CA2B-29D329A25781}"/>
          </ac:spMkLst>
        </pc:spChg>
      </pc:sldChg>
    </pc:docChg>
  </pc:docChgLst>
  <pc:docChgLst>
    <pc:chgData name="Jha,Jessica" userId="S::jcj67@drexel.edu::e33fc3d3-55fe-4cd2-b2ab-856dd6398084" providerId="AD" clId="Web-{54339ADF-2037-D9D5-0C96-EBE9FC0D5D86}"/>
    <pc:docChg chg="addSld delSld modSld sldOrd">
      <pc:chgData name="Jha,Jessica" userId="S::jcj67@drexel.edu::e33fc3d3-55fe-4cd2-b2ab-856dd6398084" providerId="AD" clId="Web-{54339ADF-2037-D9D5-0C96-EBE9FC0D5D86}" dt="2022-05-30T18:24:41.644" v="793"/>
      <pc:docMkLst>
        <pc:docMk/>
      </pc:docMkLst>
      <pc:sldChg chg="modSp">
        <pc:chgData name="Jha,Jessica" userId="S::jcj67@drexel.edu::e33fc3d3-55fe-4cd2-b2ab-856dd6398084" providerId="AD" clId="Web-{54339ADF-2037-D9D5-0C96-EBE9FC0D5D86}" dt="2022-05-30T17:23:53.544" v="138" actId="20577"/>
        <pc:sldMkLst>
          <pc:docMk/>
          <pc:sldMk cId="961730162" sldId="270"/>
        </pc:sldMkLst>
        <pc:spChg chg="mod">
          <ac:chgData name="Jha,Jessica" userId="S::jcj67@drexel.edu::e33fc3d3-55fe-4cd2-b2ab-856dd6398084" providerId="AD" clId="Web-{54339ADF-2037-D9D5-0C96-EBE9FC0D5D86}" dt="2022-05-30T17:23:53.544" v="138" actId="20577"/>
          <ac:spMkLst>
            <pc:docMk/>
            <pc:sldMk cId="961730162" sldId="270"/>
            <ac:spMk id="3" creationId="{B91B32C0-5E61-447F-9557-57AF415D6FE9}"/>
          </ac:spMkLst>
        </pc:spChg>
      </pc:sldChg>
      <pc:sldChg chg="delSp">
        <pc:chgData name="Jha,Jessica" userId="S::jcj67@drexel.edu::e33fc3d3-55fe-4cd2-b2ab-856dd6398084" providerId="AD" clId="Web-{54339ADF-2037-D9D5-0C96-EBE9FC0D5D86}" dt="2022-05-30T17:24:00.497" v="139"/>
        <pc:sldMkLst>
          <pc:docMk/>
          <pc:sldMk cId="103835715" sldId="278"/>
        </pc:sldMkLst>
        <pc:spChg chg="del">
          <ac:chgData name="Jha,Jessica" userId="S::jcj67@drexel.edu::e33fc3d3-55fe-4cd2-b2ab-856dd6398084" providerId="AD" clId="Web-{54339ADF-2037-D9D5-0C96-EBE9FC0D5D86}" dt="2022-05-30T17:24:00.497" v="139"/>
          <ac:spMkLst>
            <pc:docMk/>
            <pc:sldMk cId="103835715" sldId="278"/>
            <ac:spMk id="26" creationId="{5A37DBF1-D40C-1CCF-4DB8-88D21A932F81}"/>
          </ac:spMkLst>
        </pc:spChg>
      </pc:sldChg>
      <pc:sldChg chg="addSp delSp modSp new mod modClrScheme chgLayout">
        <pc:chgData name="Jha,Jessica" userId="S::jcj67@drexel.edu::e33fc3d3-55fe-4cd2-b2ab-856dd6398084" providerId="AD" clId="Web-{54339ADF-2037-D9D5-0C96-EBE9FC0D5D86}" dt="2022-05-30T17:26:04.813" v="154" actId="20577"/>
        <pc:sldMkLst>
          <pc:docMk/>
          <pc:sldMk cId="1609406307" sldId="284"/>
        </pc:sldMkLst>
        <pc:spChg chg="del">
          <ac:chgData name="Jha,Jessica" userId="S::jcj67@drexel.edu::e33fc3d3-55fe-4cd2-b2ab-856dd6398084" providerId="AD" clId="Web-{54339ADF-2037-D9D5-0C96-EBE9FC0D5D86}" dt="2022-05-30T17:25:38.625" v="142"/>
          <ac:spMkLst>
            <pc:docMk/>
            <pc:sldMk cId="1609406307" sldId="284"/>
            <ac:spMk id="2" creationId="{7F82E7AE-6FEB-00B3-FB61-99750E88E43F}"/>
          </ac:spMkLst>
        </pc:spChg>
        <pc:spChg chg="mod">
          <ac:chgData name="Jha,Jessica" userId="S::jcj67@drexel.edu::e33fc3d3-55fe-4cd2-b2ab-856dd6398084" providerId="AD" clId="Web-{54339ADF-2037-D9D5-0C96-EBE9FC0D5D86}" dt="2022-05-30T17:25:38.625" v="142"/>
          <ac:spMkLst>
            <pc:docMk/>
            <pc:sldMk cId="1609406307" sldId="284"/>
            <ac:spMk id="3" creationId="{C76680F9-6315-3EFB-BF3D-342AC61B8680}"/>
          </ac:spMkLst>
        </pc:spChg>
        <pc:spChg chg="add mod">
          <ac:chgData name="Jha,Jessica" userId="S::jcj67@drexel.edu::e33fc3d3-55fe-4cd2-b2ab-856dd6398084" providerId="AD" clId="Web-{54339ADF-2037-D9D5-0C96-EBE9FC0D5D86}" dt="2022-05-30T17:26:04.813" v="154" actId="20577"/>
          <ac:spMkLst>
            <pc:docMk/>
            <pc:sldMk cId="1609406307" sldId="284"/>
            <ac:spMk id="9" creationId="{CDC841FE-86DF-6559-B9DC-19E68139ABEB}"/>
          </ac:spMkLst>
        </pc:spChg>
        <pc:picChg chg="add mod">
          <ac:chgData name="Jha,Jessica" userId="S::jcj67@drexel.edu::e33fc3d3-55fe-4cd2-b2ab-856dd6398084" providerId="AD" clId="Web-{54339ADF-2037-D9D5-0C96-EBE9FC0D5D86}" dt="2022-05-30T17:25:38.625" v="142"/>
          <ac:picMkLst>
            <pc:docMk/>
            <pc:sldMk cId="1609406307" sldId="284"/>
            <ac:picMk id="4" creationId="{DF4F71AF-B915-8613-7F9D-08CAD5F4FAB7}"/>
          </ac:picMkLst>
        </pc:picChg>
      </pc:sldChg>
      <pc:sldChg chg="addSp delSp modSp new mod ord modClrScheme chgLayout">
        <pc:chgData name="Jha,Jessica" userId="S::jcj67@drexel.edu::e33fc3d3-55fe-4cd2-b2ab-856dd6398084" providerId="AD" clId="Web-{54339ADF-2037-D9D5-0C96-EBE9FC0D5D86}" dt="2022-05-30T18:13:57.348" v="660"/>
        <pc:sldMkLst>
          <pc:docMk/>
          <pc:sldMk cId="1346914807" sldId="285"/>
        </pc:sldMkLst>
        <pc:spChg chg="mod">
          <ac:chgData name="Jha,Jessica" userId="S::jcj67@drexel.edu::e33fc3d3-55fe-4cd2-b2ab-856dd6398084" providerId="AD" clId="Web-{54339ADF-2037-D9D5-0C96-EBE9FC0D5D86}" dt="2022-05-30T17:40:46.349" v="249"/>
          <ac:spMkLst>
            <pc:docMk/>
            <pc:sldMk cId="1346914807" sldId="285"/>
            <ac:spMk id="2" creationId="{E1AB37F3-78CF-5367-295A-08D4B809D48F}"/>
          </ac:spMkLst>
        </pc:spChg>
        <pc:spChg chg="del">
          <ac:chgData name="Jha,Jessica" userId="S::jcj67@drexel.edu::e33fc3d3-55fe-4cd2-b2ab-856dd6398084" providerId="AD" clId="Web-{54339ADF-2037-D9D5-0C96-EBE9FC0D5D86}" dt="2022-05-30T17:28:50.457" v="158"/>
          <ac:spMkLst>
            <pc:docMk/>
            <pc:sldMk cId="1346914807" sldId="285"/>
            <ac:spMk id="3" creationId="{2A0B5123-1B2A-E082-6AAA-77695EAFDB77}"/>
          </ac:spMkLst>
        </pc:spChg>
        <pc:spChg chg="del">
          <ac:chgData name="Jha,Jessica" userId="S::jcj67@drexel.edu::e33fc3d3-55fe-4cd2-b2ab-856dd6398084" providerId="AD" clId="Web-{54339ADF-2037-D9D5-0C96-EBE9FC0D5D86}" dt="2022-05-30T17:28:46.645" v="156"/>
          <ac:spMkLst>
            <pc:docMk/>
            <pc:sldMk cId="1346914807" sldId="285"/>
            <ac:spMk id="4" creationId="{6EA321D5-44A4-6A4A-67AA-E671C22308B2}"/>
          </ac:spMkLst>
        </pc:spChg>
        <pc:spChg chg="add del mod">
          <ac:chgData name="Jha,Jessica" userId="S::jcj67@drexel.edu::e33fc3d3-55fe-4cd2-b2ab-856dd6398084" providerId="AD" clId="Web-{54339ADF-2037-D9D5-0C96-EBE9FC0D5D86}" dt="2022-05-30T17:40:40.989" v="246"/>
          <ac:spMkLst>
            <pc:docMk/>
            <pc:sldMk cId="1346914807" sldId="285"/>
            <ac:spMk id="7" creationId="{88F0A87C-6104-5FF8-D958-C7A159B3F278}"/>
          </ac:spMkLst>
        </pc:spChg>
        <pc:spChg chg="add del">
          <ac:chgData name="Jha,Jessica" userId="S::jcj67@drexel.edu::e33fc3d3-55fe-4cd2-b2ab-856dd6398084" providerId="AD" clId="Web-{54339ADF-2037-D9D5-0C96-EBE9FC0D5D86}" dt="2022-05-30T17:29:00.160" v="161"/>
          <ac:spMkLst>
            <pc:docMk/>
            <pc:sldMk cId="1346914807" sldId="285"/>
            <ac:spMk id="10" creationId="{6104B352-9826-6EDB-4506-38623FD67DBE}"/>
          </ac:spMkLst>
        </pc:spChg>
        <pc:spChg chg="add mod">
          <ac:chgData name="Jha,Jessica" userId="S::jcj67@drexel.edu::e33fc3d3-55fe-4cd2-b2ab-856dd6398084" providerId="AD" clId="Web-{54339ADF-2037-D9D5-0C96-EBE9FC0D5D86}" dt="2022-05-30T17:40:46.349" v="249"/>
          <ac:spMkLst>
            <pc:docMk/>
            <pc:sldMk cId="1346914807" sldId="285"/>
            <ac:spMk id="15" creationId="{6DFD5E75-5096-CA57-BCB3-B27C67704A6D}"/>
          </ac:spMkLst>
        </pc:spChg>
        <pc:spChg chg="add del mod">
          <ac:chgData name="Jha,Jessica" userId="S::jcj67@drexel.edu::e33fc3d3-55fe-4cd2-b2ab-856dd6398084" providerId="AD" clId="Web-{54339ADF-2037-D9D5-0C96-EBE9FC0D5D86}" dt="2022-05-30T17:40:39.848" v="245"/>
          <ac:spMkLst>
            <pc:docMk/>
            <pc:sldMk cId="1346914807" sldId="285"/>
            <ac:spMk id="17" creationId="{CB680479-AE62-063F-DDEB-3764FEE60B3C}"/>
          </ac:spMkLst>
        </pc:spChg>
        <pc:spChg chg="add mod">
          <ac:chgData name="Jha,Jessica" userId="S::jcj67@drexel.edu::e33fc3d3-55fe-4cd2-b2ab-856dd6398084" providerId="AD" clId="Web-{54339ADF-2037-D9D5-0C96-EBE9FC0D5D86}" dt="2022-05-30T17:40:52.489" v="250" actId="20577"/>
          <ac:spMkLst>
            <pc:docMk/>
            <pc:sldMk cId="1346914807" sldId="285"/>
            <ac:spMk id="20" creationId="{A361C3C8-AC0C-F1E4-A917-52DEAA45D06D}"/>
          </ac:spMkLst>
        </pc:spChg>
        <pc:spChg chg="add mod">
          <ac:chgData name="Jha,Jessica" userId="S::jcj67@drexel.edu::e33fc3d3-55fe-4cd2-b2ab-856dd6398084" providerId="AD" clId="Web-{54339ADF-2037-D9D5-0C96-EBE9FC0D5D86}" dt="2022-05-30T17:40:57.239" v="253" actId="20577"/>
          <ac:spMkLst>
            <pc:docMk/>
            <pc:sldMk cId="1346914807" sldId="285"/>
            <ac:spMk id="22" creationId="{B06EB8E5-B4D2-15F5-E22A-14294E751F2C}"/>
          </ac:spMkLst>
        </pc:spChg>
        <pc:picChg chg="add mod ord">
          <ac:chgData name="Jha,Jessica" userId="S::jcj67@drexel.edu::e33fc3d3-55fe-4cd2-b2ab-856dd6398084" providerId="AD" clId="Web-{54339ADF-2037-D9D5-0C96-EBE9FC0D5D86}" dt="2022-05-30T17:40:46.349" v="249"/>
          <ac:picMkLst>
            <pc:docMk/>
            <pc:sldMk cId="1346914807" sldId="285"/>
            <ac:picMk id="5" creationId="{CFC5D9A4-4078-72A3-91D5-1BD771BBC365}"/>
          </ac:picMkLst>
        </pc:picChg>
        <pc:picChg chg="add mod ord">
          <ac:chgData name="Jha,Jessica" userId="S::jcj67@drexel.edu::e33fc3d3-55fe-4cd2-b2ab-856dd6398084" providerId="AD" clId="Web-{54339ADF-2037-D9D5-0C96-EBE9FC0D5D86}" dt="2022-05-30T17:40:46.349" v="249"/>
          <ac:picMkLst>
            <pc:docMk/>
            <pc:sldMk cId="1346914807" sldId="285"/>
            <ac:picMk id="8" creationId="{935F313D-6D2E-4086-46D5-A4179294C0B0}"/>
          </ac:picMkLst>
        </pc:picChg>
      </pc:sldChg>
      <pc:sldChg chg="addSp modSp new mod ord modClrScheme chgLayout">
        <pc:chgData name="Jha,Jessica" userId="S::jcj67@drexel.edu::e33fc3d3-55fe-4cd2-b2ab-856dd6398084" providerId="AD" clId="Web-{54339ADF-2037-D9D5-0C96-EBE9FC0D5D86}" dt="2022-05-30T18:14:07.098" v="663"/>
        <pc:sldMkLst>
          <pc:docMk/>
          <pc:sldMk cId="3332701181" sldId="286"/>
        </pc:sldMkLst>
        <pc:spChg chg="mod ord">
          <ac:chgData name="Jha,Jessica" userId="S::jcj67@drexel.edu::e33fc3d3-55fe-4cd2-b2ab-856dd6398084" providerId="AD" clId="Web-{54339ADF-2037-D9D5-0C96-EBE9FC0D5D86}" dt="2022-05-30T17:42:56.727" v="290" actId="20577"/>
          <ac:spMkLst>
            <pc:docMk/>
            <pc:sldMk cId="3332701181" sldId="286"/>
            <ac:spMk id="2" creationId="{2E9929B1-65D1-CA6D-251F-5AE2F6A009C5}"/>
          </ac:spMkLst>
        </pc:spChg>
        <pc:spChg chg="mod">
          <ac:chgData name="Jha,Jessica" userId="S::jcj67@drexel.edu::e33fc3d3-55fe-4cd2-b2ab-856dd6398084" providerId="AD" clId="Web-{54339ADF-2037-D9D5-0C96-EBE9FC0D5D86}" dt="2022-05-30T17:42:24.366" v="269"/>
          <ac:spMkLst>
            <pc:docMk/>
            <pc:sldMk cId="3332701181" sldId="286"/>
            <ac:spMk id="3" creationId="{A2A0D122-6C66-1B75-8A54-230293712F44}"/>
          </ac:spMkLst>
        </pc:spChg>
        <pc:picChg chg="add mod">
          <ac:chgData name="Jha,Jessica" userId="S::jcj67@drexel.edu::e33fc3d3-55fe-4cd2-b2ab-856dd6398084" providerId="AD" clId="Web-{54339ADF-2037-D9D5-0C96-EBE9FC0D5D86}" dt="2022-05-30T17:42:24.366" v="269"/>
          <ac:picMkLst>
            <pc:docMk/>
            <pc:sldMk cId="3332701181" sldId="286"/>
            <ac:picMk id="4" creationId="{F1F7BDA5-43BD-195E-7796-11DD455589F8}"/>
          </ac:picMkLst>
        </pc:picChg>
      </pc:sldChg>
      <pc:sldChg chg="addSp delSp modSp new del mod modClrScheme chgLayout">
        <pc:chgData name="Jha,Jessica" userId="S::jcj67@drexel.edu::e33fc3d3-55fe-4cd2-b2ab-856dd6398084" providerId="AD" clId="Web-{54339ADF-2037-D9D5-0C96-EBE9FC0D5D86}" dt="2022-05-30T17:45:47.637" v="307"/>
        <pc:sldMkLst>
          <pc:docMk/>
          <pc:sldMk cId="3811965458" sldId="287"/>
        </pc:sldMkLst>
        <pc:spChg chg="del">
          <ac:chgData name="Jha,Jessica" userId="S::jcj67@drexel.edu::e33fc3d3-55fe-4cd2-b2ab-856dd6398084" providerId="AD" clId="Web-{54339ADF-2037-D9D5-0C96-EBE9FC0D5D86}" dt="2022-05-30T17:45:05.339" v="293"/>
          <ac:spMkLst>
            <pc:docMk/>
            <pc:sldMk cId="3811965458" sldId="287"/>
            <ac:spMk id="2" creationId="{E55EF6A0-0AB1-F71A-5D49-F06FCC6795BA}"/>
          </ac:spMkLst>
        </pc:spChg>
        <pc:spChg chg="mod">
          <ac:chgData name="Jha,Jessica" userId="S::jcj67@drexel.edu::e33fc3d3-55fe-4cd2-b2ab-856dd6398084" providerId="AD" clId="Web-{54339ADF-2037-D9D5-0C96-EBE9FC0D5D86}" dt="2022-05-30T17:45:05.339" v="293"/>
          <ac:spMkLst>
            <pc:docMk/>
            <pc:sldMk cId="3811965458" sldId="287"/>
            <ac:spMk id="3" creationId="{17F37120-E24E-2400-5DB1-84114E9293D8}"/>
          </ac:spMkLst>
        </pc:spChg>
        <pc:spChg chg="add mod">
          <ac:chgData name="Jha,Jessica" userId="S::jcj67@drexel.edu::e33fc3d3-55fe-4cd2-b2ab-856dd6398084" providerId="AD" clId="Web-{54339ADF-2037-D9D5-0C96-EBE9FC0D5D86}" dt="2022-05-30T17:45:16.449" v="305" actId="20577"/>
          <ac:spMkLst>
            <pc:docMk/>
            <pc:sldMk cId="3811965458" sldId="287"/>
            <ac:spMk id="9" creationId="{25DE3604-3269-587F-278F-079E54DEC254}"/>
          </ac:spMkLst>
        </pc:spChg>
        <pc:picChg chg="add mod">
          <ac:chgData name="Jha,Jessica" userId="S::jcj67@drexel.edu::e33fc3d3-55fe-4cd2-b2ab-856dd6398084" providerId="AD" clId="Web-{54339ADF-2037-D9D5-0C96-EBE9FC0D5D86}" dt="2022-05-30T17:45:05.339" v="293"/>
          <ac:picMkLst>
            <pc:docMk/>
            <pc:sldMk cId="3811965458" sldId="287"/>
            <ac:picMk id="4" creationId="{DB96360B-93F9-833D-ADCF-E312A2F9A93C}"/>
          </ac:picMkLst>
        </pc:picChg>
      </pc:sldChg>
      <pc:sldChg chg="addSp delSp modSp new mod ord modClrScheme chgLayout">
        <pc:chgData name="Jha,Jessica" userId="S::jcj67@drexel.edu::e33fc3d3-55fe-4cd2-b2ab-856dd6398084" providerId="AD" clId="Web-{54339ADF-2037-D9D5-0C96-EBE9FC0D5D86}" dt="2022-05-30T18:13:07.721" v="658"/>
        <pc:sldMkLst>
          <pc:docMk/>
          <pc:sldMk cId="1260204878" sldId="288"/>
        </pc:sldMkLst>
        <pc:spChg chg="mod ord">
          <ac:chgData name="Jha,Jessica" userId="S::jcj67@drexel.edu::e33fc3d3-55fe-4cd2-b2ab-856dd6398084" providerId="AD" clId="Web-{54339ADF-2037-D9D5-0C96-EBE9FC0D5D86}" dt="2022-05-30T17:52:51.053" v="423" actId="20577"/>
          <ac:spMkLst>
            <pc:docMk/>
            <pc:sldMk cId="1260204878" sldId="288"/>
            <ac:spMk id="2" creationId="{6AB39CDF-EBB7-5F39-8B19-BD29DC59FB00}"/>
          </ac:spMkLst>
        </pc:spChg>
        <pc:spChg chg="mod">
          <ac:chgData name="Jha,Jessica" userId="S::jcj67@drexel.edu::e33fc3d3-55fe-4cd2-b2ab-856dd6398084" providerId="AD" clId="Web-{54339ADF-2037-D9D5-0C96-EBE9FC0D5D86}" dt="2022-05-30T17:50:13.690" v="336"/>
          <ac:spMkLst>
            <pc:docMk/>
            <pc:sldMk cId="1260204878" sldId="288"/>
            <ac:spMk id="3" creationId="{8D2A7364-99DD-0BA3-7ADE-5B73227AEF4A}"/>
          </ac:spMkLst>
        </pc:spChg>
        <pc:spChg chg="add mod">
          <ac:chgData name="Jha,Jessica" userId="S::jcj67@drexel.edu::e33fc3d3-55fe-4cd2-b2ab-856dd6398084" providerId="AD" clId="Web-{54339ADF-2037-D9D5-0C96-EBE9FC0D5D86}" dt="2022-05-30T18:00:03.172" v="533" actId="1076"/>
          <ac:spMkLst>
            <pc:docMk/>
            <pc:sldMk cId="1260204878" sldId="288"/>
            <ac:spMk id="7" creationId="{BADCE267-5164-241E-7B2B-E83D57647D32}"/>
          </ac:spMkLst>
        </pc:spChg>
        <pc:spChg chg="add mod">
          <ac:chgData name="Jha,Jessica" userId="S::jcj67@drexel.edu::e33fc3d3-55fe-4cd2-b2ab-856dd6398084" providerId="AD" clId="Web-{54339ADF-2037-D9D5-0C96-EBE9FC0D5D86}" dt="2022-05-30T17:58:44.827" v="526" actId="20577"/>
          <ac:spMkLst>
            <pc:docMk/>
            <pc:sldMk cId="1260204878" sldId="288"/>
            <ac:spMk id="11" creationId="{403DA599-266C-B3F6-EA56-BE13B411650D}"/>
          </ac:spMkLst>
        </pc:spChg>
        <pc:picChg chg="add del mod">
          <ac:chgData name="Jha,Jessica" userId="S::jcj67@drexel.edu::e33fc3d3-55fe-4cd2-b2ab-856dd6398084" providerId="AD" clId="Web-{54339ADF-2037-D9D5-0C96-EBE9FC0D5D86}" dt="2022-05-30T17:47:38.874" v="323"/>
          <ac:picMkLst>
            <pc:docMk/>
            <pc:sldMk cId="1260204878" sldId="288"/>
            <ac:picMk id="4" creationId="{245A6A36-0445-2B08-9DCA-56E5716F87DA}"/>
          </ac:picMkLst>
        </pc:picChg>
        <pc:picChg chg="add del mod">
          <ac:chgData name="Jha,Jessica" userId="S::jcj67@drexel.edu::e33fc3d3-55fe-4cd2-b2ab-856dd6398084" providerId="AD" clId="Web-{54339ADF-2037-D9D5-0C96-EBE9FC0D5D86}" dt="2022-05-30T17:50:05.143" v="332"/>
          <ac:picMkLst>
            <pc:docMk/>
            <pc:sldMk cId="1260204878" sldId="288"/>
            <ac:picMk id="5" creationId="{83570663-2D74-1B11-1EF9-B32F5B81FE24}"/>
          </ac:picMkLst>
        </pc:picChg>
        <pc:picChg chg="add mod">
          <ac:chgData name="Jha,Jessica" userId="S::jcj67@drexel.edu::e33fc3d3-55fe-4cd2-b2ab-856dd6398084" providerId="AD" clId="Web-{54339ADF-2037-D9D5-0C96-EBE9FC0D5D86}" dt="2022-05-30T17:50:29.471" v="339" actId="14100"/>
          <ac:picMkLst>
            <pc:docMk/>
            <pc:sldMk cId="1260204878" sldId="288"/>
            <ac:picMk id="6" creationId="{2B32138D-7FB2-84E8-4330-CB4BAAE8E9DA}"/>
          </ac:picMkLst>
        </pc:picChg>
      </pc:sldChg>
      <pc:sldChg chg="addSp delSp modSp new mod modClrScheme chgLayout">
        <pc:chgData name="Jha,Jessica" userId="S::jcj67@drexel.edu::e33fc3d3-55fe-4cd2-b2ab-856dd6398084" providerId="AD" clId="Web-{54339ADF-2037-D9D5-0C96-EBE9FC0D5D86}" dt="2022-05-30T18:24:41.644" v="793"/>
        <pc:sldMkLst>
          <pc:docMk/>
          <pc:sldMk cId="1712494427" sldId="289"/>
        </pc:sldMkLst>
        <pc:spChg chg="mod ord">
          <ac:chgData name="Jha,Jessica" userId="S::jcj67@drexel.edu::e33fc3d3-55fe-4cd2-b2ab-856dd6398084" providerId="AD" clId="Web-{54339ADF-2037-D9D5-0C96-EBE9FC0D5D86}" dt="2022-05-30T18:24:41.644" v="793"/>
          <ac:spMkLst>
            <pc:docMk/>
            <pc:sldMk cId="1712494427" sldId="289"/>
            <ac:spMk id="2" creationId="{0385AFC1-264A-2AD7-C5B2-FCE1A60E0F45}"/>
          </ac:spMkLst>
        </pc:spChg>
        <pc:spChg chg="mod">
          <ac:chgData name="Jha,Jessica" userId="S::jcj67@drexel.edu::e33fc3d3-55fe-4cd2-b2ab-856dd6398084" providerId="AD" clId="Web-{54339ADF-2037-D9D5-0C96-EBE9FC0D5D86}" dt="2022-05-30T18:24:41.644" v="793"/>
          <ac:spMkLst>
            <pc:docMk/>
            <pc:sldMk cId="1712494427" sldId="289"/>
            <ac:spMk id="3" creationId="{A00F0FE0-82FA-5A67-07AE-5BF1D413407D}"/>
          </ac:spMkLst>
        </pc:spChg>
        <pc:spChg chg="add del mod">
          <ac:chgData name="Jha,Jessica" userId="S::jcj67@drexel.edu::e33fc3d3-55fe-4cd2-b2ab-856dd6398084" providerId="AD" clId="Web-{54339ADF-2037-D9D5-0C96-EBE9FC0D5D86}" dt="2022-05-30T18:24:41.644" v="793"/>
          <ac:spMkLst>
            <pc:docMk/>
            <pc:sldMk cId="1712494427" sldId="289"/>
            <ac:spMk id="4" creationId="{D021A3F2-793C-5A12-04BF-3709AECDB5D9}"/>
          </ac:spMkLst>
        </pc:spChg>
        <pc:spChg chg="add del mod">
          <ac:chgData name="Jha,Jessica" userId="S::jcj67@drexel.edu::e33fc3d3-55fe-4cd2-b2ab-856dd6398084" providerId="AD" clId="Web-{54339ADF-2037-D9D5-0C96-EBE9FC0D5D86}" dt="2022-05-30T18:24:41.629" v="792"/>
          <ac:spMkLst>
            <pc:docMk/>
            <pc:sldMk cId="1712494427" sldId="289"/>
            <ac:spMk id="10" creationId="{6AC4349F-801E-20C6-A12C-B5E20D6291EC}"/>
          </ac:spMkLst>
        </pc:spChg>
        <pc:spChg chg="add mod">
          <ac:chgData name="Jha,Jessica" userId="S::jcj67@drexel.edu::e33fc3d3-55fe-4cd2-b2ab-856dd6398084" providerId="AD" clId="Web-{54339ADF-2037-D9D5-0C96-EBE9FC0D5D86}" dt="2022-05-30T18:24:41.644" v="793"/>
          <ac:spMkLst>
            <pc:docMk/>
            <pc:sldMk cId="1712494427" sldId="289"/>
            <ac:spMk id="12" creationId="{8B79DC47-5FEE-7DBA-B0FD-E279CA93E9BA}"/>
          </ac:spMkLst>
        </pc:spChg>
        <pc:graphicFrameChg chg="add del">
          <ac:chgData name="Jha,Jessica" userId="S::jcj67@drexel.edu::e33fc3d3-55fe-4cd2-b2ab-856dd6398084" providerId="AD" clId="Web-{54339ADF-2037-D9D5-0C96-EBE9FC0D5D86}" dt="2022-05-30T18:24:41.629" v="792"/>
          <ac:graphicFrameMkLst>
            <pc:docMk/>
            <pc:sldMk cId="1712494427" sldId="289"/>
            <ac:graphicFrameMk id="6" creationId="{B8B170EF-FBFF-7FAC-194F-1DE1322036E5}"/>
          </ac:graphicFrameMkLst>
        </pc:graphicFrameChg>
        <pc:graphicFrameChg chg="add">
          <ac:chgData name="Jha,Jessica" userId="S::jcj67@drexel.edu::e33fc3d3-55fe-4cd2-b2ab-856dd6398084" providerId="AD" clId="Web-{54339ADF-2037-D9D5-0C96-EBE9FC0D5D86}" dt="2022-05-30T18:24:41.644" v="793"/>
          <ac:graphicFrameMkLst>
            <pc:docMk/>
            <pc:sldMk cId="1712494427" sldId="289"/>
            <ac:graphicFrameMk id="13" creationId="{A7110C25-FF91-5EFC-604C-674FE40DF8C4}"/>
          </ac:graphicFrameMkLst>
        </pc:graphicFrameChg>
      </pc:sldChg>
      <pc:sldChg chg="addSp modSp new ord">
        <pc:chgData name="Jha,Jessica" userId="S::jcj67@drexel.edu::e33fc3d3-55fe-4cd2-b2ab-856dd6398084" providerId="AD" clId="Web-{54339ADF-2037-D9D5-0C96-EBE9FC0D5D86}" dt="2022-05-30T18:13:00.206" v="656"/>
        <pc:sldMkLst>
          <pc:docMk/>
          <pc:sldMk cId="490596843" sldId="290"/>
        </pc:sldMkLst>
        <pc:spChg chg="mod">
          <ac:chgData name="Jha,Jessica" userId="S::jcj67@drexel.edu::e33fc3d3-55fe-4cd2-b2ab-856dd6398084" providerId="AD" clId="Web-{54339ADF-2037-D9D5-0C96-EBE9FC0D5D86}" dt="2022-05-30T18:07:51.308" v="580" actId="20577"/>
          <ac:spMkLst>
            <pc:docMk/>
            <pc:sldMk cId="490596843" sldId="290"/>
            <ac:spMk id="2" creationId="{B30C2A2C-D35F-5246-36BE-141C8B702871}"/>
          </ac:spMkLst>
        </pc:spChg>
        <pc:grpChg chg="add mod">
          <ac:chgData name="Jha,Jessica" userId="S::jcj67@drexel.edu::e33fc3d3-55fe-4cd2-b2ab-856dd6398084" providerId="AD" clId="Web-{54339ADF-2037-D9D5-0C96-EBE9FC0D5D86}" dt="2022-05-30T18:07:35.229" v="576" actId="1076"/>
          <ac:grpSpMkLst>
            <pc:docMk/>
            <pc:sldMk cId="490596843" sldId="290"/>
            <ac:grpSpMk id="6" creationId="{61907A0B-8517-FE63-A93B-306401579930}"/>
          </ac:grpSpMkLst>
        </pc:grpChg>
        <pc:picChg chg="add mod modCrop">
          <ac:chgData name="Jha,Jessica" userId="S::jcj67@drexel.edu::e33fc3d3-55fe-4cd2-b2ab-856dd6398084" providerId="AD" clId="Web-{54339ADF-2037-D9D5-0C96-EBE9FC0D5D86}" dt="2022-05-30T18:04:40.710" v="565" actId="14100"/>
          <ac:picMkLst>
            <pc:docMk/>
            <pc:sldMk cId="490596843" sldId="290"/>
            <ac:picMk id="4" creationId="{93431C8E-C340-B7B3-DD33-3BF3823FBE05}"/>
          </ac:picMkLst>
        </pc:picChg>
        <pc:picChg chg="add mod modCrop">
          <ac:chgData name="Jha,Jessica" userId="S::jcj67@drexel.edu::e33fc3d3-55fe-4cd2-b2ab-856dd6398084" providerId="AD" clId="Web-{54339ADF-2037-D9D5-0C96-EBE9FC0D5D86}" dt="2022-05-30T18:04:54.210" v="568" actId="1076"/>
          <ac:picMkLst>
            <pc:docMk/>
            <pc:sldMk cId="490596843" sldId="290"/>
            <ac:picMk id="5" creationId="{43A6264C-8540-D7E1-08A7-502D212840D1}"/>
          </ac:picMkLst>
        </pc:picChg>
        <pc:picChg chg="add mod">
          <ac:chgData name="Jha,Jessica" userId="S::jcj67@drexel.edu::e33fc3d3-55fe-4cd2-b2ab-856dd6398084" providerId="AD" clId="Web-{54339ADF-2037-D9D5-0C96-EBE9FC0D5D86}" dt="2022-05-30T18:07:43.980" v="579" actId="14100"/>
          <ac:picMkLst>
            <pc:docMk/>
            <pc:sldMk cId="490596843" sldId="290"/>
            <ac:picMk id="7" creationId="{2A65E49E-F517-B6C6-384A-23D64AFA7659}"/>
          </ac:picMkLst>
        </pc:picChg>
      </pc:sldChg>
      <pc:sldChg chg="addSp delSp modSp new mod modClrScheme chgLayout">
        <pc:chgData name="Jha,Jessica" userId="S::jcj67@drexel.edu::e33fc3d3-55fe-4cd2-b2ab-856dd6398084" providerId="AD" clId="Web-{54339ADF-2037-D9D5-0C96-EBE9FC0D5D86}" dt="2022-05-30T18:17:28.118" v="688" actId="20577"/>
        <pc:sldMkLst>
          <pc:docMk/>
          <pc:sldMk cId="1568282235" sldId="291"/>
        </pc:sldMkLst>
        <pc:spChg chg="del">
          <ac:chgData name="Jha,Jessica" userId="S::jcj67@drexel.edu::e33fc3d3-55fe-4cd2-b2ab-856dd6398084" providerId="AD" clId="Web-{54339ADF-2037-D9D5-0C96-EBE9FC0D5D86}" dt="2022-05-30T18:11:27.641" v="628"/>
          <ac:spMkLst>
            <pc:docMk/>
            <pc:sldMk cId="1568282235" sldId="291"/>
            <ac:spMk id="2" creationId="{4C87F794-F525-95F3-F685-FF773E91F3C9}"/>
          </ac:spMkLst>
        </pc:spChg>
        <pc:spChg chg="mod">
          <ac:chgData name="Jha,Jessica" userId="S::jcj67@drexel.edu::e33fc3d3-55fe-4cd2-b2ab-856dd6398084" providerId="AD" clId="Web-{54339ADF-2037-D9D5-0C96-EBE9FC0D5D86}" dt="2022-05-30T18:11:27.641" v="628"/>
          <ac:spMkLst>
            <pc:docMk/>
            <pc:sldMk cId="1568282235" sldId="291"/>
            <ac:spMk id="3" creationId="{B368695D-6253-0D0D-386F-8072BF4FF7B8}"/>
          </ac:spMkLst>
        </pc:spChg>
        <pc:spChg chg="add mod">
          <ac:chgData name="Jha,Jessica" userId="S::jcj67@drexel.edu::e33fc3d3-55fe-4cd2-b2ab-856dd6398084" providerId="AD" clId="Web-{54339ADF-2037-D9D5-0C96-EBE9FC0D5D86}" dt="2022-05-30T18:17:28.118" v="688" actId="20577"/>
          <ac:spMkLst>
            <pc:docMk/>
            <pc:sldMk cId="1568282235" sldId="291"/>
            <ac:spMk id="9" creationId="{4A8A564D-F5C5-6AA9-DFF8-7DE0082A61B2}"/>
          </ac:spMkLst>
        </pc:spChg>
        <pc:spChg chg="add mod">
          <ac:chgData name="Jha,Jessica" userId="S::jcj67@drexel.edu::e33fc3d3-55fe-4cd2-b2ab-856dd6398084" providerId="AD" clId="Web-{54339ADF-2037-D9D5-0C96-EBE9FC0D5D86}" dt="2022-05-30T18:12:32.846" v="653" actId="20577"/>
          <ac:spMkLst>
            <pc:docMk/>
            <pc:sldMk cId="1568282235" sldId="291"/>
            <ac:spMk id="11" creationId="{246EE572-3C80-C3FE-1CCA-9A18F7CCC666}"/>
          </ac:spMkLst>
        </pc:spChg>
        <pc:picChg chg="add mod">
          <ac:chgData name="Jha,Jessica" userId="S::jcj67@drexel.edu::e33fc3d3-55fe-4cd2-b2ab-856dd6398084" providerId="AD" clId="Web-{54339ADF-2037-D9D5-0C96-EBE9FC0D5D86}" dt="2022-05-30T18:11:27.641" v="628"/>
          <ac:picMkLst>
            <pc:docMk/>
            <pc:sldMk cId="1568282235" sldId="291"/>
            <ac:picMk id="4" creationId="{B3CF6DE7-26C6-7FCD-1859-B2B837D6A251}"/>
          </ac:picMkLst>
        </pc:picChg>
      </pc:sldChg>
      <pc:sldChg chg="addSp delSp modSp new mod modClrScheme chgLayout">
        <pc:chgData name="Jha,Jessica" userId="S::jcj67@drexel.edu::e33fc3d3-55fe-4cd2-b2ab-856dd6398084" providerId="AD" clId="Web-{54339ADF-2037-D9D5-0C96-EBE9FC0D5D86}" dt="2022-05-30T18:17:23.430" v="681" actId="20577"/>
        <pc:sldMkLst>
          <pc:docMk/>
          <pc:sldMk cId="2723116330" sldId="292"/>
        </pc:sldMkLst>
        <pc:spChg chg="del">
          <ac:chgData name="Jha,Jessica" userId="S::jcj67@drexel.edu::e33fc3d3-55fe-4cd2-b2ab-856dd6398084" providerId="AD" clId="Web-{54339ADF-2037-D9D5-0C96-EBE9FC0D5D86}" dt="2022-05-30T18:16:44.101" v="667"/>
          <ac:spMkLst>
            <pc:docMk/>
            <pc:sldMk cId="2723116330" sldId="292"/>
            <ac:spMk id="2" creationId="{869FFB21-CB3B-448C-9EF2-7C7927DA7505}"/>
          </ac:spMkLst>
        </pc:spChg>
        <pc:spChg chg="mod">
          <ac:chgData name="Jha,Jessica" userId="S::jcj67@drexel.edu::e33fc3d3-55fe-4cd2-b2ab-856dd6398084" providerId="AD" clId="Web-{54339ADF-2037-D9D5-0C96-EBE9FC0D5D86}" dt="2022-05-30T18:16:44.101" v="667"/>
          <ac:spMkLst>
            <pc:docMk/>
            <pc:sldMk cId="2723116330" sldId="292"/>
            <ac:spMk id="3" creationId="{0A8E7AD4-BB18-B88D-BC71-345756812FBB}"/>
          </ac:spMkLst>
        </pc:spChg>
        <pc:spChg chg="add mod">
          <ac:chgData name="Jha,Jessica" userId="S::jcj67@drexel.edu::e33fc3d3-55fe-4cd2-b2ab-856dd6398084" providerId="AD" clId="Web-{54339ADF-2037-D9D5-0C96-EBE9FC0D5D86}" dt="2022-05-30T18:17:23.430" v="681" actId="20577"/>
          <ac:spMkLst>
            <pc:docMk/>
            <pc:sldMk cId="2723116330" sldId="292"/>
            <ac:spMk id="9" creationId="{D33EAF8F-A210-C7BC-44D3-BF9CC9BB86C0}"/>
          </ac:spMkLst>
        </pc:spChg>
        <pc:spChg chg="add mod">
          <ac:chgData name="Jha,Jessica" userId="S::jcj67@drexel.edu::e33fc3d3-55fe-4cd2-b2ab-856dd6398084" providerId="AD" clId="Web-{54339ADF-2037-D9D5-0C96-EBE9FC0D5D86}" dt="2022-05-30T18:17:09.711" v="675" actId="20577"/>
          <ac:spMkLst>
            <pc:docMk/>
            <pc:sldMk cId="2723116330" sldId="292"/>
            <ac:spMk id="11" creationId="{7C6D992D-DE39-4989-12FF-EF3B16E815F0}"/>
          </ac:spMkLst>
        </pc:spChg>
        <pc:picChg chg="add mod">
          <ac:chgData name="Jha,Jessica" userId="S::jcj67@drexel.edu::e33fc3d3-55fe-4cd2-b2ab-856dd6398084" providerId="AD" clId="Web-{54339ADF-2037-D9D5-0C96-EBE9FC0D5D86}" dt="2022-05-30T18:16:44.101" v="667"/>
          <ac:picMkLst>
            <pc:docMk/>
            <pc:sldMk cId="2723116330" sldId="292"/>
            <ac:picMk id="4" creationId="{30DFECB0-0927-06DC-618F-3BF2E7339586}"/>
          </ac:picMkLst>
        </pc:picChg>
      </pc:sldChg>
    </pc:docChg>
  </pc:docChgLst>
  <pc:docChgLst>
    <pc:chgData name="Pham,Ngan Ha" userId="S::ntp33@drexel.edu::807aff73-dd70-4183-b3e0-d0b06ae7a658" providerId="AD" clId="Web-{CD6DD75E-DC91-71D6-BE43-57F9E396FF0F}"/>
    <pc:docChg chg="modSld">
      <pc:chgData name="Pham,Ngan Ha" userId="S::ntp33@drexel.edu::807aff73-dd70-4183-b3e0-d0b06ae7a658" providerId="AD" clId="Web-{CD6DD75E-DC91-71D6-BE43-57F9E396FF0F}" dt="2022-06-03T02:39:53.886" v="10" actId="14100"/>
      <pc:docMkLst>
        <pc:docMk/>
      </pc:docMkLst>
      <pc:sldChg chg="modSp">
        <pc:chgData name="Pham,Ngan Ha" userId="S::ntp33@drexel.edu::807aff73-dd70-4183-b3e0-d0b06ae7a658" providerId="AD" clId="Web-{CD6DD75E-DC91-71D6-BE43-57F9E396FF0F}" dt="2022-06-03T02:33:08.666" v="1" actId="14100"/>
        <pc:sldMkLst>
          <pc:docMk/>
          <pc:sldMk cId="3759971390" sldId="304"/>
        </pc:sldMkLst>
        <pc:graphicFrameChg chg="mod">
          <ac:chgData name="Pham,Ngan Ha" userId="S::ntp33@drexel.edu::807aff73-dd70-4183-b3e0-d0b06ae7a658" providerId="AD" clId="Web-{CD6DD75E-DC91-71D6-BE43-57F9E396FF0F}" dt="2022-06-03T02:33:08.666" v="1" actId="14100"/>
          <ac:graphicFrameMkLst>
            <pc:docMk/>
            <pc:sldMk cId="3759971390" sldId="304"/>
            <ac:graphicFrameMk id="5" creationId="{516CB353-8960-4B6F-8AE9-BC4146EB9D39}"/>
          </ac:graphicFrameMkLst>
        </pc:graphicFrameChg>
      </pc:sldChg>
      <pc:sldChg chg="modSp">
        <pc:chgData name="Pham,Ngan Ha" userId="S::ntp33@drexel.edu::807aff73-dd70-4183-b3e0-d0b06ae7a658" providerId="AD" clId="Web-{CD6DD75E-DC91-71D6-BE43-57F9E396FF0F}" dt="2022-06-03T02:39:53.886" v="10" actId="14100"/>
        <pc:sldMkLst>
          <pc:docMk/>
          <pc:sldMk cId="541133293" sldId="307"/>
        </pc:sldMkLst>
        <pc:graphicFrameChg chg="mod">
          <ac:chgData name="Pham,Ngan Ha" userId="S::ntp33@drexel.edu::807aff73-dd70-4183-b3e0-d0b06ae7a658" providerId="AD" clId="Web-{CD6DD75E-DC91-71D6-BE43-57F9E396FF0F}" dt="2022-06-03T02:39:46.323" v="8" actId="1076"/>
          <ac:graphicFrameMkLst>
            <pc:docMk/>
            <pc:sldMk cId="541133293" sldId="307"/>
            <ac:graphicFrameMk id="5" creationId="{CD0386E9-8575-4AD4-8728-9A47791A3824}"/>
          </ac:graphicFrameMkLst>
        </pc:graphicFrameChg>
        <pc:graphicFrameChg chg="mod">
          <ac:chgData name="Pham,Ngan Ha" userId="S::ntp33@drexel.edu::807aff73-dd70-4183-b3e0-d0b06ae7a658" providerId="AD" clId="Web-{CD6DD75E-DC91-71D6-BE43-57F9E396FF0F}" dt="2022-06-03T02:39:53.886" v="10" actId="14100"/>
          <ac:graphicFrameMkLst>
            <pc:docMk/>
            <pc:sldMk cId="541133293" sldId="307"/>
            <ac:graphicFrameMk id="8" creationId="{5D1844A7-6E8B-4F83-8C05-106A8A58D726}"/>
          </ac:graphicFrameMkLst>
        </pc:graphicFrameChg>
      </pc:sldChg>
    </pc:docChg>
  </pc:docChgLst>
  <pc:docChgLst>
    <pc:chgData name="Jha,Jessica" userId="S::jcj67@drexel.edu::e33fc3d3-55fe-4cd2-b2ab-856dd6398084" providerId="AD" clId="Web-{D1A8C14A-7BD4-88A3-EC6C-42464B508246}"/>
    <pc:docChg chg="addSld delSld modSld sldOrd">
      <pc:chgData name="Jha,Jessica" userId="S::jcj67@drexel.edu::e33fc3d3-55fe-4cd2-b2ab-856dd6398084" providerId="AD" clId="Web-{D1A8C14A-7BD4-88A3-EC6C-42464B508246}" dt="2022-06-01T02:37:13.925" v="512" actId="20577"/>
      <pc:docMkLst>
        <pc:docMk/>
      </pc:docMkLst>
      <pc:sldChg chg="addSp delSp modSp">
        <pc:chgData name="Jha,Jessica" userId="S::jcj67@drexel.edu::e33fc3d3-55fe-4cd2-b2ab-856dd6398084" providerId="AD" clId="Web-{D1A8C14A-7BD4-88A3-EC6C-42464B508246}" dt="2022-06-01T01:26:38.762" v="329" actId="20577"/>
        <pc:sldMkLst>
          <pc:docMk/>
          <pc:sldMk cId="1794038953" sldId="280"/>
        </pc:sldMkLst>
        <pc:spChg chg="add mod">
          <ac:chgData name="Jha,Jessica" userId="S::jcj67@drexel.edu::e33fc3d3-55fe-4cd2-b2ab-856dd6398084" providerId="AD" clId="Web-{D1A8C14A-7BD4-88A3-EC6C-42464B508246}" dt="2022-06-01T01:26:38.762" v="329" actId="20577"/>
          <ac:spMkLst>
            <pc:docMk/>
            <pc:sldMk cId="1794038953" sldId="280"/>
            <ac:spMk id="5" creationId="{F33DB688-9C8C-96E1-11D2-28CA431F3CE9}"/>
          </ac:spMkLst>
        </pc:spChg>
        <pc:spChg chg="del mod">
          <ac:chgData name="Jha,Jessica" userId="S::jcj67@drexel.edu::e33fc3d3-55fe-4cd2-b2ab-856dd6398084" providerId="AD" clId="Web-{D1A8C14A-7BD4-88A3-EC6C-42464B508246}" dt="2022-06-01T01:26:29.840" v="326"/>
          <ac:spMkLst>
            <pc:docMk/>
            <pc:sldMk cId="1794038953" sldId="280"/>
            <ac:spMk id="16" creationId="{AB32043C-47F7-7572-B17E-60A43F62C6C6}"/>
          </ac:spMkLst>
        </pc:spChg>
      </pc:sldChg>
      <pc:sldChg chg="modSp">
        <pc:chgData name="Jha,Jessica" userId="S::jcj67@drexel.edu::e33fc3d3-55fe-4cd2-b2ab-856dd6398084" providerId="AD" clId="Web-{D1A8C14A-7BD4-88A3-EC6C-42464B508246}" dt="2022-06-01T02:02:20.810" v="426" actId="20577"/>
        <pc:sldMkLst>
          <pc:docMk/>
          <pc:sldMk cId="3166790453" sldId="294"/>
        </pc:sldMkLst>
        <pc:spChg chg="mod">
          <ac:chgData name="Jha,Jessica" userId="S::jcj67@drexel.edu::e33fc3d3-55fe-4cd2-b2ab-856dd6398084" providerId="AD" clId="Web-{D1A8C14A-7BD4-88A3-EC6C-42464B508246}" dt="2022-06-01T02:02:20.810" v="426" actId="20577"/>
          <ac:spMkLst>
            <pc:docMk/>
            <pc:sldMk cId="3166790453" sldId="294"/>
            <ac:spMk id="4" creationId="{D3340FA0-559E-52D6-1FAE-EC43E2A0CB9B}"/>
          </ac:spMkLst>
        </pc:spChg>
      </pc:sldChg>
      <pc:sldChg chg="modSp">
        <pc:chgData name="Jha,Jessica" userId="S::jcj67@drexel.edu::e33fc3d3-55fe-4cd2-b2ab-856dd6398084" providerId="AD" clId="Web-{D1A8C14A-7BD4-88A3-EC6C-42464B508246}" dt="2022-06-01T02:03:08.624" v="427" actId="14100"/>
        <pc:sldMkLst>
          <pc:docMk/>
          <pc:sldMk cId="876159265" sldId="295"/>
        </pc:sldMkLst>
        <pc:picChg chg="mod">
          <ac:chgData name="Jha,Jessica" userId="S::jcj67@drexel.edu::e33fc3d3-55fe-4cd2-b2ab-856dd6398084" providerId="AD" clId="Web-{D1A8C14A-7BD4-88A3-EC6C-42464B508246}" dt="2022-06-01T02:03:08.624" v="427" actId="14100"/>
          <ac:picMkLst>
            <pc:docMk/>
            <pc:sldMk cId="876159265" sldId="295"/>
            <ac:picMk id="6" creationId="{01516DBB-2103-AA38-C632-9070B17BC716}"/>
          </ac:picMkLst>
        </pc:picChg>
      </pc:sldChg>
      <pc:sldChg chg="modSp">
        <pc:chgData name="Jha,Jessica" userId="S::jcj67@drexel.edu::e33fc3d3-55fe-4cd2-b2ab-856dd6398084" providerId="AD" clId="Web-{D1A8C14A-7BD4-88A3-EC6C-42464B508246}" dt="2022-06-01T00:57:02.319" v="3" actId="20577"/>
        <pc:sldMkLst>
          <pc:docMk/>
          <pc:sldMk cId="3740499558" sldId="296"/>
        </pc:sldMkLst>
        <pc:spChg chg="mod">
          <ac:chgData name="Jha,Jessica" userId="S::jcj67@drexel.edu::e33fc3d3-55fe-4cd2-b2ab-856dd6398084" providerId="AD" clId="Web-{D1A8C14A-7BD4-88A3-EC6C-42464B508246}" dt="2022-06-01T00:57:02.319" v="3" actId="20577"/>
          <ac:spMkLst>
            <pc:docMk/>
            <pc:sldMk cId="3740499558" sldId="296"/>
            <ac:spMk id="9" creationId="{CDC841FE-86DF-6559-B9DC-19E68139ABEB}"/>
          </ac:spMkLst>
        </pc:spChg>
        <pc:picChg chg="mod">
          <ac:chgData name="Jha,Jessica" userId="S::jcj67@drexel.edu::e33fc3d3-55fe-4cd2-b2ab-856dd6398084" providerId="AD" clId="Web-{D1A8C14A-7BD4-88A3-EC6C-42464B508246}" dt="2022-06-01T00:40:13.731" v="0" actId="14100"/>
          <ac:picMkLst>
            <pc:docMk/>
            <pc:sldMk cId="3740499558" sldId="296"/>
            <ac:picMk id="34" creationId="{BBCA9AC8-4D15-50FC-C36B-77B22C9D5DE2}"/>
          </ac:picMkLst>
        </pc:picChg>
      </pc:sldChg>
      <pc:sldChg chg="addSp modSp">
        <pc:chgData name="Jha,Jessica" userId="S::jcj67@drexel.edu::e33fc3d3-55fe-4cd2-b2ab-856dd6398084" providerId="AD" clId="Web-{D1A8C14A-7BD4-88A3-EC6C-42464B508246}" dt="2022-06-01T02:24:31.738" v="489" actId="20577"/>
        <pc:sldMkLst>
          <pc:docMk/>
          <pc:sldMk cId="3692669233" sldId="297"/>
        </pc:sldMkLst>
        <pc:spChg chg="mod">
          <ac:chgData name="Jha,Jessica" userId="S::jcj67@drexel.edu::e33fc3d3-55fe-4cd2-b2ab-856dd6398084" providerId="AD" clId="Web-{D1A8C14A-7BD4-88A3-EC6C-42464B508246}" dt="2022-06-01T01:27:45.344" v="351" actId="20577"/>
          <ac:spMkLst>
            <pc:docMk/>
            <pc:sldMk cId="3692669233" sldId="297"/>
            <ac:spMk id="2" creationId="{EC093319-8676-23F5-2B3C-99403E5A41B7}"/>
          </ac:spMkLst>
        </pc:spChg>
        <pc:spChg chg="add mod">
          <ac:chgData name="Jha,Jessica" userId="S::jcj67@drexel.edu::e33fc3d3-55fe-4cd2-b2ab-856dd6398084" providerId="AD" clId="Web-{D1A8C14A-7BD4-88A3-EC6C-42464B508246}" dt="2022-06-01T02:24:31.738" v="489" actId="20577"/>
          <ac:spMkLst>
            <pc:docMk/>
            <pc:sldMk cId="3692669233" sldId="297"/>
            <ac:spMk id="4" creationId="{9209ABD5-08FD-8AB5-CA2B-29D329A25781}"/>
          </ac:spMkLst>
        </pc:spChg>
        <pc:spChg chg="add mod">
          <ac:chgData name="Jha,Jessica" userId="S::jcj67@drexel.edu::e33fc3d3-55fe-4cd2-b2ab-856dd6398084" providerId="AD" clId="Web-{D1A8C14A-7BD4-88A3-EC6C-42464B508246}" dt="2022-06-01T02:22:18.906" v="479" actId="14100"/>
          <ac:spMkLst>
            <pc:docMk/>
            <pc:sldMk cId="3692669233" sldId="297"/>
            <ac:spMk id="5" creationId="{38020E8A-1602-0149-320F-6C89DC5CAA48}"/>
          </ac:spMkLst>
        </pc:spChg>
      </pc:sldChg>
      <pc:sldChg chg="addSp modSp new del">
        <pc:chgData name="Jha,Jessica" userId="S::jcj67@drexel.edu::e33fc3d3-55fe-4cd2-b2ab-856dd6398084" providerId="AD" clId="Web-{D1A8C14A-7BD4-88A3-EC6C-42464B508246}" dt="2022-06-01T01:15:34.177" v="221"/>
        <pc:sldMkLst>
          <pc:docMk/>
          <pc:sldMk cId="683509260" sldId="298"/>
        </pc:sldMkLst>
        <pc:spChg chg="mod">
          <ac:chgData name="Jha,Jessica" userId="S::jcj67@drexel.edu::e33fc3d3-55fe-4cd2-b2ab-856dd6398084" providerId="AD" clId="Web-{D1A8C14A-7BD4-88A3-EC6C-42464B508246}" dt="2022-06-01T01:06:25.725" v="14" actId="20577"/>
          <ac:spMkLst>
            <pc:docMk/>
            <pc:sldMk cId="683509260" sldId="298"/>
            <ac:spMk id="2" creationId="{903F0954-1334-1A36-CED6-CC4E032130DB}"/>
          </ac:spMkLst>
        </pc:spChg>
        <pc:spChg chg="add mod">
          <ac:chgData name="Jha,Jessica" userId="S::jcj67@drexel.edu::e33fc3d3-55fe-4cd2-b2ab-856dd6398084" providerId="AD" clId="Web-{D1A8C14A-7BD4-88A3-EC6C-42464B508246}" dt="2022-06-01T01:13:11.310" v="184" actId="1076"/>
          <ac:spMkLst>
            <pc:docMk/>
            <pc:sldMk cId="683509260" sldId="298"/>
            <ac:spMk id="4" creationId="{5023391E-B572-B381-22DA-20EF4FDD9199}"/>
          </ac:spMkLst>
        </pc:spChg>
        <pc:spChg chg="add mod">
          <ac:chgData name="Jha,Jessica" userId="S::jcj67@drexel.edu::e33fc3d3-55fe-4cd2-b2ab-856dd6398084" providerId="AD" clId="Web-{D1A8C14A-7BD4-88A3-EC6C-42464B508246}" dt="2022-06-01T01:13:15.045" v="185" actId="1076"/>
          <ac:spMkLst>
            <pc:docMk/>
            <pc:sldMk cId="683509260" sldId="298"/>
            <ac:spMk id="5" creationId="{E06F241E-FBF0-FA6A-8F06-0CF15106DF5C}"/>
          </ac:spMkLst>
        </pc:spChg>
      </pc:sldChg>
      <pc:sldChg chg="addSp delSp modSp add ord replId">
        <pc:chgData name="Jha,Jessica" userId="S::jcj67@drexel.edu::e33fc3d3-55fe-4cd2-b2ab-856dd6398084" providerId="AD" clId="Web-{D1A8C14A-7BD4-88A3-EC6C-42464B508246}" dt="2022-06-01T01:15:41.615" v="222" actId="1076"/>
        <pc:sldMkLst>
          <pc:docMk/>
          <pc:sldMk cId="3863712592" sldId="299"/>
        </pc:sldMkLst>
        <pc:spChg chg="add mod">
          <ac:chgData name="Jha,Jessica" userId="S::jcj67@drexel.edu::e33fc3d3-55fe-4cd2-b2ab-856dd6398084" providerId="AD" clId="Web-{D1A8C14A-7BD4-88A3-EC6C-42464B508246}" dt="2022-06-01T01:15:12.473" v="213"/>
          <ac:spMkLst>
            <pc:docMk/>
            <pc:sldMk cId="3863712592" sldId="299"/>
            <ac:spMk id="2" creationId="{805FF45F-F9A1-282D-BB24-5B9773BD4C21}"/>
          </ac:spMkLst>
        </pc:spChg>
        <pc:spChg chg="add mod">
          <ac:chgData name="Jha,Jessica" userId="S::jcj67@drexel.edu::e33fc3d3-55fe-4cd2-b2ab-856dd6398084" providerId="AD" clId="Web-{D1A8C14A-7BD4-88A3-EC6C-42464B508246}" dt="2022-06-01T01:15:41.615" v="222" actId="1076"/>
          <ac:spMkLst>
            <pc:docMk/>
            <pc:sldMk cId="3863712592" sldId="299"/>
            <ac:spMk id="7" creationId="{B8E65EA5-06B7-C324-5DED-58B054780FD0}"/>
          </ac:spMkLst>
        </pc:spChg>
        <pc:spChg chg="mod">
          <ac:chgData name="Jha,Jessica" userId="S::jcj67@drexel.edu::e33fc3d3-55fe-4cd2-b2ab-856dd6398084" providerId="AD" clId="Web-{D1A8C14A-7BD4-88A3-EC6C-42464B508246}" dt="2022-06-01T01:14:34.643" v="204" actId="20577"/>
          <ac:spMkLst>
            <pc:docMk/>
            <pc:sldMk cId="3863712592" sldId="299"/>
            <ac:spMk id="10" creationId="{EA2D0602-45FE-A8BA-90BF-D7156E2F5F0F}"/>
          </ac:spMkLst>
        </pc:spChg>
        <pc:spChg chg="mod">
          <ac:chgData name="Jha,Jessica" userId="S::jcj67@drexel.edu::e33fc3d3-55fe-4cd2-b2ab-856dd6398084" providerId="AD" clId="Web-{D1A8C14A-7BD4-88A3-EC6C-42464B508246}" dt="2022-06-01T01:14:20.501" v="195" actId="20577"/>
          <ac:spMkLst>
            <pc:docMk/>
            <pc:sldMk cId="3863712592" sldId="299"/>
            <ac:spMk id="14" creationId="{FF09D8B5-4413-614C-7A55-7CB1B2EE1299}"/>
          </ac:spMkLst>
        </pc:spChg>
        <pc:spChg chg="mod">
          <ac:chgData name="Jha,Jessica" userId="S::jcj67@drexel.edu::e33fc3d3-55fe-4cd2-b2ab-856dd6398084" providerId="AD" clId="Web-{D1A8C14A-7BD4-88A3-EC6C-42464B508246}" dt="2022-06-01T01:14:26.205" v="198" actId="20577"/>
          <ac:spMkLst>
            <pc:docMk/>
            <pc:sldMk cId="3863712592" sldId="299"/>
            <ac:spMk id="16" creationId="{806AD5AE-2768-0BDE-4DAF-8DE3AF21C53D}"/>
          </ac:spMkLst>
        </pc:spChg>
        <pc:picChg chg="del">
          <ac:chgData name="Jha,Jessica" userId="S::jcj67@drexel.edu::e33fc3d3-55fe-4cd2-b2ab-856dd6398084" providerId="AD" clId="Web-{D1A8C14A-7BD4-88A3-EC6C-42464B508246}" dt="2022-06-01T01:14:03.860" v="189"/>
          <ac:picMkLst>
            <pc:docMk/>
            <pc:sldMk cId="3863712592" sldId="299"/>
            <ac:picMk id="5" creationId="{F5529FC1-23B8-3678-B363-B4FB17FD9C09}"/>
          </ac:picMkLst>
        </pc:picChg>
        <pc:picChg chg="del">
          <ac:chgData name="Jha,Jessica" userId="S::jcj67@drexel.edu::e33fc3d3-55fe-4cd2-b2ab-856dd6398084" providerId="AD" clId="Web-{D1A8C14A-7BD4-88A3-EC6C-42464B508246}" dt="2022-06-01T01:14:01.875" v="188"/>
          <ac:picMkLst>
            <pc:docMk/>
            <pc:sldMk cId="3863712592" sldId="299"/>
            <ac:picMk id="6" creationId="{513A90A3-088E-A261-ABF3-C4B2BFBCDA0A}"/>
          </ac:picMkLst>
        </pc:picChg>
      </pc:sldChg>
      <pc:sldChg chg="addSp delSp modSp new mod modClrScheme chgLayout">
        <pc:chgData name="Jha,Jessica" userId="S::jcj67@drexel.edu::e33fc3d3-55fe-4cd2-b2ab-856dd6398084" providerId="AD" clId="Web-{D1A8C14A-7BD4-88A3-EC6C-42464B508246}" dt="2022-06-01T01:22:46.843" v="321" actId="20577"/>
        <pc:sldMkLst>
          <pc:docMk/>
          <pc:sldMk cId="4238504834" sldId="300"/>
        </pc:sldMkLst>
        <pc:spChg chg="mod ord">
          <ac:chgData name="Jha,Jessica" userId="S::jcj67@drexel.edu::e33fc3d3-55fe-4cd2-b2ab-856dd6398084" providerId="AD" clId="Web-{D1A8C14A-7BD4-88A3-EC6C-42464B508246}" dt="2022-06-01T01:21:49.792" v="312"/>
          <ac:spMkLst>
            <pc:docMk/>
            <pc:sldMk cId="4238504834" sldId="300"/>
            <ac:spMk id="2" creationId="{3B12CF76-D566-6F3D-21D7-2EF70D28AE4B}"/>
          </ac:spMkLst>
        </pc:spChg>
        <pc:spChg chg="mod ord">
          <ac:chgData name="Jha,Jessica" userId="S::jcj67@drexel.edu::e33fc3d3-55fe-4cd2-b2ab-856dd6398084" providerId="AD" clId="Web-{D1A8C14A-7BD4-88A3-EC6C-42464B508246}" dt="2022-06-01T01:22:46.843" v="321" actId="20577"/>
          <ac:spMkLst>
            <pc:docMk/>
            <pc:sldMk cId="4238504834" sldId="300"/>
            <ac:spMk id="3" creationId="{641FD30F-A0E3-C066-23C8-0FBBBA1A6841}"/>
          </ac:spMkLst>
        </pc:spChg>
        <pc:spChg chg="mod">
          <ac:chgData name="Jha,Jessica" userId="S::jcj67@drexel.edu::e33fc3d3-55fe-4cd2-b2ab-856dd6398084" providerId="AD" clId="Web-{D1A8C14A-7BD4-88A3-EC6C-42464B508246}" dt="2022-06-01T01:21:49.792" v="312"/>
          <ac:spMkLst>
            <pc:docMk/>
            <pc:sldMk cId="4238504834" sldId="300"/>
            <ac:spMk id="4" creationId="{1D115B48-EE66-03FC-6025-5513D3C7A6E9}"/>
          </ac:spMkLst>
        </pc:spChg>
        <pc:spChg chg="add del">
          <ac:chgData name="Jha,Jessica" userId="S::jcj67@drexel.edu::e33fc3d3-55fe-4cd2-b2ab-856dd6398084" providerId="AD" clId="Web-{D1A8C14A-7BD4-88A3-EC6C-42464B508246}" dt="2022-06-01T01:21:33.463" v="309"/>
          <ac:spMkLst>
            <pc:docMk/>
            <pc:sldMk cId="4238504834" sldId="300"/>
            <ac:spMk id="5" creationId="{B7558EB7-1429-5F87-7B31-2133A9ACE27D}"/>
          </ac:spMkLst>
        </pc:spChg>
        <pc:spChg chg="add del mod">
          <ac:chgData name="Jha,Jessica" userId="S::jcj67@drexel.edu::e33fc3d3-55fe-4cd2-b2ab-856dd6398084" providerId="AD" clId="Web-{D1A8C14A-7BD4-88A3-EC6C-42464B508246}" dt="2022-06-01T01:21:39.541" v="310"/>
          <ac:spMkLst>
            <pc:docMk/>
            <pc:sldMk cId="4238504834" sldId="300"/>
            <ac:spMk id="10" creationId="{3127D8E7-F53F-4C8C-C025-1F5F163831FB}"/>
          </ac:spMkLst>
        </pc:spChg>
        <pc:picChg chg="add del mod ord modCrop">
          <ac:chgData name="Jha,Jessica" userId="S::jcj67@drexel.edu::e33fc3d3-55fe-4cd2-b2ab-856dd6398084" providerId="AD" clId="Web-{D1A8C14A-7BD4-88A3-EC6C-42464B508246}" dt="2022-06-01T01:21:25.119" v="308"/>
          <ac:picMkLst>
            <pc:docMk/>
            <pc:sldMk cId="4238504834" sldId="300"/>
            <ac:picMk id="6" creationId="{83949580-F21B-FBBF-9928-72A608215445}"/>
          </ac:picMkLst>
        </pc:picChg>
        <pc:picChg chg="add mod modCrop">
          <ac:chgData name="Jha,Jessica" userId="S::jcj67@drexel.edu::e33fc3d3-55fe-4cd2-b2ab-856dd6398084" providerId="AD" clId="Web-{D1A8C14A-7BD4-88A3-EC6C-42464B508246}" dt="2022-06-01T01:22:22.934" v="318" actId="1076"/>
          <ac:picMkLst>
            <pc:docMk/>
            <pc:sldMk cId="4238504834" sldId="300"/>
            <ac:picMk id="7" creationId="{478CEF49-203D-2FD9-0FCA-725F8AF666E8}"/>
          </ac:picMkLst>
        </pc:picChg>
      </pc:sldChg>
      <pc:sldChg chg="modSp new ord">
        <pc:chgData name="Jha,Jessica" userId="S::jcj67@drexel.edu::e33fc3d3-55fe-4cd2-b2ab-856dd6398084" providerId="AD" clId="Web-{D1A8C14A-7BD4-88A3-EC6C-42464B508246}" dt="2022-06-01T02:37:13.925" v="512" actId="20577"/>
        <pc:sldMkLst>
          <pc:docMk/>
          <pc:sldMk cId="43967268" sldId="305"/>
        </pc:sldMkLst>
        <pc:spChg chg="mod">
          <ac:chgData name="Jha,Jessica" userId="S::jcj67@drexel.edu::e33fc3d3-55fe-4cd2-b2ab-856dd6398084" providerId="AD" clId="Web-{D1A8C14A-7BD4-88A3-EC6C-42464B508246}" dt="2022-06-01T02:37:13.925" v="512" actId="20577"/>
          <ac:spMkLst>
            <pc:docMk/>
            <pc:sldMk cId="43967268" sldId="305"/>
            <ac:spMk id="2" creationId="{5711BFBC-0A6E-18F6-9D55-CAAE6E180453}"/>
          </ac:spMkLst>
        </pc:spChg>
      </pc:sldChg>
    </pc:docChg>
  </pc:docChgLst>
  <pc:docChgLst>
    <pc:chgData name="Jha,Jessica" userId="S::jcj67@drexel.edu::e33fc3d3-55fe-4cd2-b2ab-856dd6398084" providerId="AD" clId="Web-{D48D5D93-1B96-8756-57BD-4DE443ED7FCA}"/>
    <pc:docChg chg="addSld delSld modSld sldOrd">
      <pc:chgData name="Jha,Jessica" userId="S::jcj67@drexel.edu::e33fc3d3-55fe-4cd2-b2ab-856dd6398084" providerId="AD" clId="Web-{D48D5D93-1B96-8756-57BD-4DE443ED7FCA}" dt="2022-06-01T19:42:41.775" v="5753"/>
      <pc:docMkLst>
        <pc:docMk/>
      </pc:docMkLst>
      <pc:sldChg chg="del">
        <pc:chgData name="Jha,Jessica" userId="S::jcj67@drexel.edu::e33fc3d3-55fe-4cd2-b2ab-856dd6398084" providerId="AD" clId="Web-{D48D5D93-1B96-8756-57BD-4DE443ED7FCA}" dt="2022-06-01T18:30:16.105" v="3909"/>
        <pc:sldMkLst>
          <pc:docMk/>
          <pc:sldMk cId="688656153" sldId="266"/>
        </pc:sldMkLst>
      </pc:sldChg>
      <pc:sldChg chg="modSp modNotes">
        <pc:chgData name="Jha,Jessica" userId="S::jcj67@drexel.edu::e33fc3d3-55fe-4cd2-b2ab-856dd6398084" providerId="AD" clId="Web-{D48D5D93-1B96-8756-57BD-4DE443ED7FCA}" dt="2022-06-01T19:40:24.398" v="5708"/>
        <pc:sldMkLst>
          <pc:docMk/>
          <pc:sldMk cId="433561355" sldId="269"/>
        </pc:sldMkLst>
        <pc:spChg chg="mod">
          <ac:chgData name="Jha,Jessica" userId="S::jcj67@drexel.edu::e33fc3d3-55fe-4cd2-b2ab-856dd6398084" providerId="AD" clId="Web-{D48D5D93-1B96-8756-57BD-4DE443ED7FCA}" dt="2022-06-01T18:35:49.501" v="3955" actId="20577"/>
          <ac:spMkLst>
            <pc:docMk/>
            <pc:sldMk cId="433561355" sldId="269"/>
            <ac:spMk id="3" creationId="{552A9C73-06ED-419B-81B5-491CBFC22330}"/>
          </ac:spMkLst>
        </pc:spChg>
      </pc:sldChg>
      <pc:sldChg chg="addSp delSp modSp modNotes">
        <pc:chgData name="Jha,Jessica" userId="S::jcj67@drexel.edu::e33fc3d3-55fe-4cd2-b2ab-856dd6398084" providerId="AD" clId="Web-{D48D5D93-1B96-8756-57BD-4DE443ED7FCA}" dt="2022-06-01T19:41:19.883" v="5730" actId="20577"/>
        <pc:sldMkLst>
          <pc:docMk/>
          <pc:sldMk cId="961730162" sldId="270"/>
        </pc:sldMkLst>
        <pc:spChg chg="mod">
          <ac:chgData name="Jha,Jessica" userId="S::jcj67@drexel.edu::e33fc3d3-55fe-4cd2-b2ab-856dd6398084" providerId="AD" clId="Web-{D48D5D93-1B96-8756-57BD-4DE443ED7FCA}" dt="2022-06-01T19:41:19.883" v="5730" actId="20577"/>
          <ac:spMkLst>
            <pc:docMk/>
            <pc:sldMk cId="961730162" sldId="270"/>
            <ac:spMk id="3" creationId="{B91B32C0-5E61-447F-9557-57AF415D6FE9}"/>
          </ac:spMkLst>
        </pc:spChg>
        <pc:picChg chg="add del mod">
          <ac:chgData name="Jha,Jessica" userId="S::jcj67@drexel.edu::e33fc3d3-55fe-4cd2-b2ab-856dd6398084" providerId="AD" clId="Web-{D48D5D93-1B96-8756-57BD-4DE443ED7FCA}" dt="2022-06-01T18:43:36.681" v="4311"/>
          <ac:picMkLst>
            <pc:docMk/>
            <pc:sldMk cId="961730162" sldId="270"/>
            <ac:picMk id="6" creationId="{A1789C6E-3DE6-D1D4-8A5A-942452CEB59E}"/>
          </ac:picMkLst>
        </pc:picChg>
      </pc:sldChg>
      <pc:sldChg chg="del">
        <pc:chgData name="Jha,Jessica" userId="S::jcj67@drexel.edu::e33fc3d3-55fe-4cd2-b2ab-856dd6398084" providerId="AD" clId="Web-{D48D5D93-1B96-8756-57BD-4DE443ED7FCA}" dt="2022-06-01T19:34:20.110" v="5492"/>
        <pc:sldMkLst>
          <pc:docMk/>
          <pc:sldMk cId="269403648" sldId="272"/>
        </pc:sldMkLst>
      </pc:sldChg>
      <pc:sldChg chg="del">
        <pc:chgData name="Jha,Jessica" userId="S::jcj67@drexel.edu::e33fc3d3-55fe-4cd2-b2ab-856dd6398084" providerId="AD" clId="Web-{D48D5D93-1B96-8756-57BD-4DE443ED7FCA}" dt="2022-06-01T19:24:10.677" v="5051"/>
        <pc:sldMkLst>
          <pc:docMk/>
          <pc:sldMk cId="1169930804" sldId="273"/>
        </pc:sldMkLst>
      </pc:sldChg>
      <pc:sldChg chg="addSp delSp modSp mod modClrScheme chgLayout">
        <pc:chgData name="Jha,Jessica" userId="S::jcj67@drexel.edu::e33fc3d3-55fe-4cd2-b2ab-856dd6398084" providerId="AD" clId="Web-{D48D5D93-1B96-8756-57BD-4DE443ED7FCA}" dt="2022-06-01T19:34:11.938" v="5491" actId="20577"/>
        <pc:sldMkLst>
          <pc:docMk/>
          <pc:sldMk cId="2928802494" sldId="275"/>
        </pc:sldMkLst>
        <pc:spChg chg="add del mod">
          <ac:chgData name="Jha,Jessica" userId="S::jcj67@drexel.edu::e33fc3d3-55fe-4cd2-b2ab-856dd6398084" providerId="AD" clId="Web-{D48D5D93-1B96-8756-57BD-4DE443ED7FCA}" dt="2022-06-01T19:34:00.766" v="5473"/>
          <ac:spMkLst>
            <pc:docMk/>
            <pc:sldMk cId="2928802494" sldId="275"/>
            <ac:spMk id="4" creationId="{9E46E112-8E94-9399-7F43-F86E0652AE5B}"/>
          </ac:spMkLst>
        </pc:spChg>
        <pc:spChg chg="mod">
          <ac:chgData name="Jha,Jessica" userId="S::jcj67@drexel.edu::e33fc3d3-55fe-4cd2-b2ab-856dd6398084" providerId="AD" clId="Web-{D48D5D93-1B96-8756-57BD-4DE443ED7FCA}" dt="2022-06-01T19:34:00.766" v="5473"/>
          <ac:spMkLst>
            <pc:docMk/>
            <pc:sldMk cId="2928802494" sldId="275"/>
            <ac:spMk id="7" creationId="{532C5D74-7E71-4488-B3EF-73A86F046614}"/>
          </ac:spMkLst>
        </pc:spChg>
        <pc:spChg chg="add mod">
          <ac:chgData name="Jha,Jessica" userId="S::jcj67@drexel.edu::e33fc3d3-55fe-4cd2-b2ab-856dd6398084" providerId="AD" clId="Web-{D48D5D93-1B96-8756-57BD-4DE443ED7FCA}" dt="2022-06-01T19:34:11.938" v="5491" actId="20577"/>
          <ac:spMkLst>
            <pc:docMk/>
            <pc:sldMk cId="2928802494" sldId="275"/>
            <ac:spMk id="12" creationId="{483CE7CA-EC57-E6E0-ABEE-C653D29580F5}"/>
          </ac:spMkLst>
        </pc:spChg>
        <pc:picChg chg="add mod">
          <ac:chgData name="Jha,Jessica" userId="S::jcj67@drexel.edu::e33fc3d3-55fe-4cd2-b2ab-856dd6398084" providerId="AD" clId="Web-{D48D5D93-1B96-8756-57BD-4DE443ED7FCA}" dt="2022-06-01T19:34:00.766" v="5473"/>
          <ac:picMkLst>
            <pc:docMk/>
            <pc:sldMk cId="2928802494" sldId="275"/>
            <ac:picMk id="2" creationId="{0E1DDC66-5D2D-FE54-1088-517DD70493D1}"/>
          </ac:picMkLst>
        </pc:picChg>
        <pc:picChg chg="del">
          <ac:chgData name="Jha,Jessica" userId="S::jcj67@drexel.edu::e33fc3d3-55fe-4cd2-b2ab-856dd6398084" providerId="AD" clId="Web-{D48D5D93-1B96-8756-57BD-4DE443ED7FCA}" dt="2022-06-01T19:33:57.766" v="5471"/>
          <ac:picMkLst>
            <pc:docMk/>
            <pc:sldMk cId="2928802494" sldId="275"/>
            <ac:picMk id="10" creationId="{3A7EDB62-3E60-F44C-AE34-9495623E004A}"/>
          </ac:picMkLst>
        </pc:picChg>
      </pc:sldChg>
      <pc:sldChg chg="modNotes">
        <pc:chgData name="Jha,Jessica" userId="S::jcj67@drexel.edu::e33fc3d3-55fe-4cd2-b2ab-856dd6398084" providerId="AD" clId="Web-{D48D5D93-1B96-8756-57BD-4DE443ED7FCA}" dt="2022-06-01T18:44:43.448" v="4334"/>
        <pc:sldMkLst>
          <pc:docMk/>
          <pc:sldMk cId="103835715" sldId="278"/>
        </pc:sldMkLst>
      </pc:sldChg>
      <pc:sldChg chg="modSp del">
        <pc:chgData name="Jha,Jessica" userId="S::jcj67@drexel.edu::e33fc3d3-55fe-4cd2-b2ab-856dd6398084" providerId="AD" clId="Web-{D48D5D93-1B96-8756-57BD-4DE443ED7FCA}" dt="2022-06-01T18:44:13.120" v="4313"/>
        <pc:sldMkLst>
          <pc:docMk/>
          <pc:sldMk cId="419167769" sldId="279"/>
        </pc:sldMkLst>
        <pc:spChg chg="mod">
          <ac:chgData name="Jha,Jessica" userId="S::jcj67@drexel.edu::e33fc3d3-55fe-4cd2-b2ab-856dd6398084" providerId="AD" clId="Web-{D48D5D93-1B96-8756-57BD-4DE443ED7FCA}" dt="2022-06-01T16:55:38.349" v="74" actId="20577"/>
          <ac:spMkLst>
            <pc:docMk/>
            <pc:sldMk cId="419167769" sldId="279"/>
            <ac:spMk id="3" creationId="{FD43314E-4AAE-40DD-9065-BFFFB7E8E30C}"/>
          </ac:spMkLst>
        </pc:spChg>
        <pc:spChg chg="mod">
          <ac:chgData name="Jha,Jessica" userId="S::jcj67@drexel.edu::e33fc3d3-55fe-4cd2-b2ab-856dd6398084" providerId="AD" clId="Web-{D48D5D93-1B96-8756-57BD-4DE443ED7FCA}" dt="2022-06-01T18:44:09.135" v="4312" actId="20577"/>
          <ac:spMkLst>
            <pc:docMk/>
            <pc:sldMk cId="419167769" sldId="279"/>
            <ac:spMk id="4" creationId="{7D96B670-E742-4115-9F7C-F0DF88FD0DCE}"/>
          </ac:spMkLst>
        </pc:spChg>
      </pc:sldChg>
      <pc:sldChg chg="addSp delSp modSp">
        <pc:chgData name="Jha,Jessica" userId="S::jcj67@drexel.edu::e33fc3d3-55fe-4cd2-b2ab-856dd6398084" providerId="AD" clId="Web-{D48D5D93-1B96-8756-57BD-4DE443ED7FCA}" dt="2022-06-01T18:07:48.284" v="3057"/>
        <pc:sldMkLst>
          <pc:docMk/>
          <pc:sldMk cId="1794038953" sldId="280"/>
        </pc:sldMkLst>
        <pc:spChg chg="del">
          <ac:chgData name="Jha,Jessica" userId="S::jcj67@drexel.edu::e33fc3d3-55fe-4cd2-b2ab-856dd6398084" providerId="AD" clId="Web-{D48D5D93-1B96-8756-57BD-4DE443ED7FCA}" dt="2022-06-01T18:07:48.284" v="3057"/>
          <ac:spMkLst>
            <pc:docMk/>
            <pc:sldMk cId="1794038953" sldId="280"/>
            <ac:spMk id="5" creationId="{F33DB688-9C8C-96E1-11D2-28CA431F3CE9}"/>
          </ac:spMkLst>
        </pc:spChg>
        <pc:spChg chg="add mod">
          <ac:chgData name="Jha,Jessica" userId="S::jcj67@drexel.edu::e33fc3d3-55fe-4cd2-b2ab-856dd6398084" providerId="AD" clId="Web-{D48D5D93-1B96-8756-57BD-4DE443ED7FCA}" dt="2022-06-01T18:07:48.284" v="3057"/>
          <ac:spMkLst>
            <pc:docMk/>
            <pc:sldMk cId="1794038953" sldId="280"/>
            <ac:spMk id="6" creationId="{943355ED-0BBA-6A39-5F24-F0A8EB7DE4D7}"/>
          </ac:spMkLst>
        </pc:spChg>
      </pc:sldChg>
      <pc:sldChg chg="modNotes">
        <pc:chgData name="Jha,Jessica" userId="S::jcj67@drexel.edu::e33fc3d3-55fe-4cd2-b2ab-856dd6398084" providerId="AD" clId="Web-{D48D5D93-1B96-8756-57BD-4DE443ED7FCA}" dt="2022-06-01T18:07:25.221" v="3056"/>
        <pc:sldMkLst>
          <pc:docMk/>
          <pc:sldMk cId="3250038699" sldId="282"/>
        </pc:sldMkLst>
      </pc:sldChg>
      <pc:sldChg chg="modNotes">
        <pc:chgData name="Jha,Jessica" userId="S::jcj67@drexel.edu::e33fc3d3-55fe-4cd2-b2ab-856dd6398084" providerId="AD" clId="Web-{D48D5D93-1B96-8756-57BD-4DE443ED7FCA}" dt="2022-06-01T18:04:55.218" v="2978"/>
        <pc:sldMkLst>
          <pc:docMk/>
          <pc:sldMk cId="3420658288" sldId="283"/>
        </pc:sldMkLst>
      </pc:sldChg>
      <pc:sldChg chg="del modNotes">
        <pc:chgData name="Jha,Jessica" userId="S::jcj67@drexel.edu::e33fc3d3-55fe-4cd2-b2ab-856dd6398084" providerId="AD" clId="Web-{D48D5D93-1B96-8756-57BD-4DE443ED7FCA}" dt="2022-06-01T17:35:40.266" v="2217"/>
        <pc:sldMkLst>
          <pc:docMk/>
          <pc:sldMk cId="1609406307" sldId="284"/>
        </pc:sldMkLst>
      </pc:sldChg>
      <pc:sldChg chg="ord modNotes">
        <pc:chgData name="Jha,Jessica" userId="S::jcj67@drexel.edu::e33fc3d3-55fe-4cd2-b2ab-856dd6398084" providerId="AD" clId="Web-{D48D5D93-1B96-8756-57BD-4DE443ED7FCA}" dt="2022-06-01T18:02:42.794" v="2919"/>
        <pc:sldMkLst>
          <pc:docMk/>
          <pc:sldMk cId="1346914807" sldId="285"/>
        </pc:sldMkLst>
      </pc:sldChg>
      <pc:sldChg chg="modNotes">
        <pc:chgData name="Jha,Jessica" userId="S::jcj67@drexel.edu::e33fc3d3-55fe-4cd2-b2ab-856dd6398084" providerId="AD" clId="Web-{D48D5D93-1B96-8756-57BD-4DE443ED7FCA}" dt="2022-06-01T17:09:37.113" v="635"/>
        <pc:sldMkLst>
          <pc:docMk/>
          <pc:sldMk cId="3332701181" sldId="286"/>
        </pc:sldMkLst>
      </pc:sldChg>
      <pc:sldChg chg="ord modNotes">
        <pc:chgData name="Jha,Jessica" userId="S::jcj67@drexel.edu::e33fc3d3-55fe-4cd2-b2ab-856dd6398084" providerId="AD" clId="Web-{D48D5D93-1B96-8756-57BD-4DE443ED7FCA}" dt="2022-06-01T17:58:38.493" v="2860"/>
        <pc:sldMkLst>
          <pc:docMk/>
          <pc:sldMk cId="1260204878" sldId="288"/>
        </pc:sldMkLst>
      </pc:sldChg>
      <pc:sldChg chg="modNotes">
        <pc:chgData name="Jha,Jessica" userId="S::jcj67@drexel.edu::e33fc3d3-55fe-4cd2-b2ab-856dd6398084" providerId="AD" clId="Web-{D48D5D93-1B96-8756-57BD-4DE443ED7FCA}" dt="2022-06-01T19:42:41.775" v="5753"/>
        <pc:sldMkLst>
          <pc:docMk/>
          <pc:sldMk cId="1712494427" sldId="289"/>
        </pc:sldMkLst>
      </pc:sldChg>
      <pc:sldChg chg="modNotes">
        <pc:chgData name="Jha,Jessica" userId="S::jcj67@drexel.edu::e33fc3d3-55fe-4cd2-b2ab-856dd6398084" providerId="AD" clId="Web-{D48D5D93-1B96-8756-57BD-4DE443ED7FCA}" dt="2022-06-01T19:08:07.489" v="4994"/>
        <pc:sldMkLst>
          <pc:docMk/>
          <pc:sldMk cId="490596843" sldId="290"/>
        </pc:sldMkLst>
      </pc:sldChg>
      <pc:sldChg chg="addSp modSp del mod modShow modNotes">
        <pc:chgData name="Jha,Jessica" userId="S::jcj67@drexel.edu::e33fc3d3-55fe-4cd2-b2ab-856dd6398084" providerId="AD" clId="Web-{D48D5D93-1B96-8756-57BD-4DE443ED7FCA}" dt="2022-06-01T19:14:25.730" v="5020"/>
        <pc:sldMkLst>
          <pc:docMk/>
          <pc:sldMk cId="1568282235" sldId="291"/>
        </pc:sldMkLst>
        <pc:spChg chg="add mod">
          <ac:chgData name="Jha,Jessica" userId="S::jcj67@drexel.edu::e33fc3d3-55fe-4cd2-b2ab-856dd6398084" providerId="AD" clId="Web-{D48D5D93-1B96-8756-57BD-4DE443ED7FCA}" dt="2022-06-01T18:53:30.442" v="4577" actId="20577"/>
          <ac:spMkLst>
            <pc:docMk/>
            <pc:sldMk cId="1568282235" sldId="291"/>
            <ac:spMk id="7" creationId="{3E56B35D-5D09-CD1B-B143-F4B1B823BC0A}"/>
          </ac:spMkLst>
        </pc:spChg>
        <pc:spChg chg="mod">
          <ac:chgData name="Jha,Jessica" userId="S::jcj67@drexel.edu::e33fc3d3-55fe-4cd2-b2ab-856dd6398084" providerId="AD" clId="Web-{D48D5D93-1B96-8756-57BD-4DE443ED7FCA}" dt="2022-06-01T18:53:26.848" v="4576" actId="20577"/>
          <ac:spMkLst>
            <pc:docMk/>
            <pc:sldMk cId="1568282235" sldId="291"/>
            <ac:spMk id="11" creationId="{246EE572-3C80-C3FE-1CCA-9A18F7CCC666}"/>
          </ac:spMkLst>
        </pc:spChg>
        <pc:picChg chg="mod">
          <ac:chgData name="Jha,Jessica" userId="S::jcj67@drexel.edu::e33fc3d3-55fe-4cd2-b2ab-856dd6398084" providerId="AD" clId="Web-{D48D5D93-1B96-8756-57BD-4DE443ED7FCA}" dt="2022-06-01T18:50:26.595" v="4415" actId="1076"/>
          <ac:picMkLst>
            <pc:docMk/>
            <pc:sldMk cId="1568282235" sldId="291"/>
            <ac:picMk id="4" creationId="{B3CF6DE7-26C6-7FCD-1859-B2B837D6A251}"/>
          </ac:picMkLst>
        </pc:picChg>
        <pc:picChg chg="add mod">
          <ac:chgData name="Jha,Jessica" userId="S::jcj67@drexel.edu::e33fc3d3-55fe-4cd2-b2ab-856dd6398084" providerId="AD" clId="Web-{D48D5D93-1B96-8756-57BD-4DE443ED7FCA}" dt="2022-06-01T18:50:24.970" v="4414" actId="1076"/>
          <ac:picMkLst>
            <pc:docMk/>
            <pc:sldMk cId="1568282235" sldId="291"/>
            <ac:picMk id="5" creationId="{FC4AFECD-A85E-6E4B-8547-E4E17DF17A8A}"/>
          </ac:picMkLst>
        </pc:picChg>
      </pc:sldChg>
      <pc:sldChg chg="del">
        <pc:chgData name="Jha,Jessica" userId="S::jcj67@drexel.edu::e33fc3d3-55fe-4cd2-b2ab-856dd6398084" providerId="AD" clId="Web-{D48D5D93-1B96-8756-57BD-4DE443ED7FCA}" dt="2022-06-01T18:50:09.438" v="4412"/>
        <pc:sldMkLst>
          <pc:docMk/>
          <pc:sldMk cId="2723116330" sldId="292"/>
        </pc:sldMkLst>
      </pc:sldChg>
      <pc:sldChg chg="ord modNotes">
        <pc:chgData name="Jha,Jessica" userId="S::jcj67@drexel.edu::e33fc3d3-55fe-4cd2-b2ab-856dd6398084" providerId="AD" clId="Web-{D48D5D93-1B96-8756-57BD-4DE443ED7FCA}" dt="2022-06-01T19:10:03.709" v="5017"/>
        <pc:sldMkLst>
          <pc:docMk/>
          <pc:sldMk cId="3740499558" sldId="296"/>
        </pc:sldMkLst>
      </pc:sldChg>
      <pc:sldChg chg="addSp delSp modSp mod ord modClrScheme chgLayout modNotes">
        <pc:chgData name="Jha,Jessica" userId="S::jcj67@drexel.edu::e33fc3d3-55fe-4cd2-b2ab-856dd6398084" providerId="AD" clId="Web-{D48D5D93-1B96-8756-57BD-4DE443ED7FCA}" dt="2022-06-01T19:30:02.371" v="5374"/>
        <pc:sldMkLst>
          <pc:docMk/>
          <pc:sldMk cId="3692669233" sldId="297"/>
        </pc:sldMkLst>
        <pc:spChg chg="mod ord">
          <ac:chgData name="Jha,Jessica" userId="S::jcj67@drexel.edu::e33fc3d3-55fe-4cd2-b2ab-856dd6398084" providerId="AD" clId="Web-{D48D5D93-1B96-8756-57BD-4DE443ED7FCA}" dt="2022-06-01T17:49:12.842" v="2283"/>
          <ac:spMkLst>
            <pc:docMk/>
            <pc:sldMk cId="3692669233" sldId="297"/>
            <ac:spMk id="2" creationId="{EC093319-8676-23F5-2B3C-99403E5A41B7}"/>
          </ac:spMkLst>
        </pc:spChg>
        <pc:spChg chg="mod">
          <ac:chgData name="Jha,Jessica" userId="S::jcj67@drexel.edu::e33fc3d3-55fe-4cd2-b2ab-856dd6398084" providerId="AD" clId="Web-{D48D5D93-1B96-8756-57BD-4DE443ED7FCA}" dt="2022-06-01T17:49:12.842" v="2283"/>
          <ac:spMkLst>
            <pc:docMk/>
            <pc:sldMk cId="3692669233" sldId="297"/>
            <ac:spMk id="3" creationId="{4B852EC0-123C-630F-FF66-9DC6E5ABA37A}"/>
          </ac:spMkLst>
        </pc:spChg>
        <pc:spChg chg="del mod">
          <ac:chgData name="Jha,Jessica" userId="S::jcj67@drexel.edu::e33fc3d3-55fe-4cd2-b2ab-856dd6398084" providerId="AD" clId="Web-{D48D5D93-1B96-8756-57BD-4DE443ED7FCA}" dt="2022-06-01T17:49:12.842" v="2283"/>
          <ac:spMkLst>
            <pc:docMk/>
            <pc:sldMk cId="3692669233" sldId="297"/>
            <ac:spMk id="4" creationId="{9209ABD5-08FD-8AB5-CA2B-29D329A25781}"/>
          </ac:spMkLst>
        </pc:spChg>
        <pc:spChg chg="mod">
          <ac:chgData name="Jha,Jessica" userId="S::jcj67@drexel.edu::e33fc3d3-55fe-4cd2-b2ab-856dd6398084" providerId="AD" clId="Web-{D48D5D93-1B96-8756-57BD-4DE443ED7FCA}" dt="2022-06-01T17:49:12.842" v="2283"/>
          <ac:spMkLst>
            <pc:docMk/>
            <pc:sldMk cId="3692669233" sldId="297"/>
            <ac:spMk id="5" creationId="{38020E8A-1602-0149-320F-6C89DC5CAA48}"/>
          </ac:spMkLst>
        </pc:spChg>
        <pc:spChg chg="add del mod">
          <ac:chgData name="Jha,Jessica" userId="S::jcj67@drexel.edu::e33fc3d3-55fe-4cd2-b2ab-856dd6398084" providerId="AD" clId="Web-{D48D5D93-1B96-8756-57BD-4DE443ED7FCA}" dt="2022-06-01T17:49:32.405" v="2284"/>
          <ac:spMkLst>
            <pc:docMk/>
            <pc:sldMk cId="3692669233" sldId="297"/>
            <ac:spMk id="11" creationId="{6012F15D-D94E-8ECF-6B8C-90F4867CDE7C}"/>
          </ac:spMkLst>
        </pc:spChg>
        <pc:graphicFrameChg chg="add modGraphic">
          <ac:chgData name="Jha,Jessica" userId="S::jcj67@drexel.edu::e33fc3d3-55fe-4cd2-b2ab-856dd6398084" providerId="AD" clId="Web-{D48D5D93-1B96-8756-57BD-4DE443ED7FCA}" dt="2022-06-01T19:19:47.641" v="5050" actId="20577"/>
          <ac:graphicFrameMkLst>
            <pc:docMk/>
            <pc:sldMk cId="3692669233" sldId="297"/>
            <ac:graphicFrameMk id="7" creationId="{21E9AB79-9979-62F3-2755-AF886BAF2FCD}"/>
          </ac:graphicFrameMkLst>
        </pc:graphicFrameChg>
      </pc:sldChg>
      <pc:sldChg chg="addSp delSp modSp mod modClrScheme chgLayout modNotes">
        <pc:chgData name="Jha,Jessica" userId="S::jcj67@drexel.edu::e33fc3d3-55fe-4cd2-b2ab-856dd6398084" providerId="AD" clId="Web-{D48D5D93-1B96-8756-57BD-4DE443ED7FCA}" dt="2022-06-01T19:37:47.223" v="5581" actId="20577"/>
        <pc:sldMkLst>
          <pc:docMk/>
          <pc:sldMk cId="43967268" sldId="305"/>
        </pc:sldMkLst>
        <pc:spChg chg="mod ord">
          <ac:chgData name="Jha,Jessica" userId="S::jcj67@drexel.edu::e33fc3d3-55fe-4cd2-b2ab-856dd6398084" providerId="AD" clId="Web-{D48D5D93-1B96-8756-57BD-4DE443ED7FCA}" dt="2022-06-01T19:35:36.518" v="5495"/>
          <ac:spMkLst>
            <pc:docMk/>
            <pc:sldMk cId="43967268" sldId="305"/>
            <ac:spMk id="2" creationId="{5711BFBC-0A6E-18F6-9D55-CAAE6E180453}"/>
          </ac:spMkLst>
        </pc:spChg>
        <pc:spChg chg="mod">
          <ac:chgData name="Jha,Jessica" userId="S::jcj67@drexel.edu::e33fc3d3-55fe-4cd2-b2ab-856dd6398084" providerId="AD" clId="Web-{D48D5D93-1B96-8756-57BD-4DE443ED7FCA}" dt="2022-06-01T19:35:36.518" v="5495"/>
          <ac:spMkLst>
            <pc:docMk/>
            <pc:sldMk cId="43967268" sldId="305"/>
            <ac:spMk id="3" creationId="{5376E7A2-74CE-726C-1472-4FE8622BF25C}"/>
          </ac:spMkLst>
        </pc:spChg>
        <pc:spChg chg="add mod">
          <ac:chgData name="Jha,Jessica" userId="S::jcj67@drexel.edu::e33fc3d3-55fe-4cd2-b2ab-856dd6398084" providerId="AD" clId="Web-{D48D5D93-1B96-8756-57BD-4DE443ED7FCA}" dt="2022-06-01T16:49:26.295" v="24" actId="20577"/>
          <ac:spMkLst>
            <pc:docMk/>
            <pc:sldMk cId="43967268" sldId="305"/>
            <ac:spMk id="4" creationId="{44214636-9EED-719B-8866-02F57558FC23}"/>
          </ac:spMkLst>
        </pc:spChg>
        <pc:spChg chg="add del mod">
          <ac:chgData name="Jha,Jessica" userId="S::jcj67@drexel.edu::e33fc3d3-55fe-4cd2-b2ab-856dd6398084" providerId="AD" clId="Web-{D48D5D93-1B96-8756-57BD-4DE443ED7FCA}" dt="2022-06-01T19:35:36.518" v="5495"/>
          <ac:spMkLst>
            <pc:docMk/>
            <pc:sldMk cId="43967268" sldId="305"/>
            <ac:spMk id="5" creationId="{96A02DE7-6D83-09DB-F516-6035C92A1AE3}"/>
          </ac:spMkLst>
        </pc:spChg>
        <pc:spChg chg="add del mod">
          <ac:chgData name="Jha,Jessica" userId="S::jcj67@drexel.edu::e33fc3d3-55fe-4cd2-b2ab-856dd6398084" providerId="AD" clId="Web-{D48D5D93-1B96-8756-57BD-4DE443ED7FCA}" dt="2022-06-01T19:35:40.940" v="5496"/>
          <ac:spMkLst>
            <pc:docMk/>
            <pc:sldMk cId="43967268" sldId="305"/>
            <ac:spMk id="11" creationId="{F0A8A8F4-40F4-DA83-7A31-050E01875FDE}"/>
          </ac:spMkLst>
        </pc:spChg>
        <pc:graphicFrameChg chg="add modGraphic">
          <ac:chgData name="Jha,Jessica" userId="S::jcj67@drexel.edu::e33fc3d3-55fe-4cd2-b2ab-856dd6398084" providerId="AD" clId="Web-{D48D5D93-1B96-8756-57BD-4DE443ED7FCA}" dt="2022-06-01T19:37:47.223" v="5581" actId="20577"/>
          <ac:graphicFrameMkLst>
            <pc:docMk/>
            <pc:sldMk cId="43967268" sldId="305"/>
            <ac:graphicFrameMk id="7" creationId="{586EF68C-DA56-2B42-F311-C8CE7A08FD18}"/>
          </ac:graphicFrameMkLst>
        </pc:graphicFrameChg>
      </pc:sldChg>
      <pc:sldChg chg="modNotes">
        <pc:chgData name="Jha,Jessica" userId="S::jcj67@drexel.edu::e33fc3d3-55fe-4cd2-b2ab-856dd6398084" providerId="AD" clId="Web-{D48D5D93-1B96-8756-57BD-4DE443ED7FCA}" dt="2022-06-01T19:39:53.866" v="5704"/>
        <pc:sldMkLst>
          <pc:docMk/>
          <pc:sldMk cId="2938840287" sldId="310"/>
        </pc:sldMkLst>
      </pc:sldChg>
      <pc:sldChg chg="modSp">
        <pc:chgData name="Jha,Jessica" userId="S::jcj67@drexel.edu::e33fc3d3-55fe-4cd2-b2ab-856dd6398084" providerId="AD" clId="Web-{D48D5D93-1B96-8756-57BD-4DE443ED7FCA}" dt="2022-06-01T19:04:43.594" v="4955" actId="20577"/>
        <pc:sldMkLst>
          <pc:docMk/>
          <pc:sldMk cId="1543089086" sldId="311"/>
        </pc:sldMkLst>
        <pc:spChg chg="mod">
          <ac:chgData name="Jha,Jessica" userId="S::jcj67@drexel.edu::e33fc3d3-55fe-4cd2-b2ab-856dd6398084" providerId="AD" clId="Web-{D48D5D93-1B96-8756-57BD-4DE443ED7FCA}" dt="2022-06-01T19:04:43.594" v="4955" actId="20577"/>
          <ac:spMkLst>
            <pc:docMk/>
            <pc:sldMk cId="1543089086" sldId="311"/>
            <ac:spMk id="3" creationId="{C0701066-44A3-4757-BE19-82656994106E}"/>
          </ac:spMkLst>
        </pc:spChg>
      </pc:sldChg>
      <pc:sldChg chg="modNotes">
        <pc:chgData name="Jha,Jessica" userId="S::jcj67@drexel.edu::e33fc3d3-55fe-4cd2-b2ab-856dd6398084" providerId="AD" clId="Web-{D48D5D93-1B96-8756-57BD-4DE443ED7FCA}" dt="2022-06-01T19:41:02.211" v="5729"/>
        <pc:sldMkLst>
          <pc:docMk/>
          <pc:sldMk cId="3183906617" sldId="314"/>
        </pc:sldMkLst>
      </pc:sldChg>
      <pc:sldChg chg="add del replId">
        <pc:chgData name="Jha,Jessica" userId="S::jcj67@drexel.edu::e33fc3d3-55fe-4cd2-b2ab-856dd6398084" providerId="AD" clId="Web-{D48D5D93-1B96-8756-57BD-4DE443ED7FCA}" dt="2022-06-01T19:11:21.742" v="5018"/>
        <pc:sldMkLst>
          <pc:docMk/>
          <pc:sldMk cId="1174889025" sldId="315"/>
        </pc:sldMkLst>
      </pc:sldChg>
      <pc:sldChg chg="addSp delSp modSp new del mod modClrScheme chgLayout">
        <pc:chgData name="Jha,Jessica" userId="S::jcj67@drexel.edu::e33fc3d3-55fe-4cd2-b2ab-856dd6398084" providerId="AD" clId="Web-{D48D5D93-1B96-8756-57BD-4DE443ED7FCA}" dt="2022-06-01T17:41:06.974" v="2224"/>
        <pc:sldMkLst>
          <pc:docMk/>
          <pc:sldMk cId="826763741" sldId="316"/>
        </pc:sldMkLst>
        <pc:spChg chg="mod ord">
          <ac:chgData name="Jha,Jessica" userId="S::jcj67@drexel.edu::e33fc3d3-55fe-4cd2-b2ab-856dd6398084" providerId="AD" clId="Web-{D48D5D93-1B96-8756-57BD-4DE443ED7FCA}" dt="2022-06-01T17:40:28.724" v="2222"/>
          <ac:spMkLst>
            <pc:docMk/>
            <pc:sldMk cId="826763741" sldId="316"/>
            <ac:spMk id="2" creationId="{EFD9522B-F5B6-D36D-4694-BB6C96429C82}"/>
          </ac:spMkLst>
        </pc:spChg>
        <pc:spChg chg="mod">
          <ac:chgData name="Jha,Jessica" userId="S::jcj67@drexel.edu::e33fc3d3-55fe-4cd2-b2ab-856dd6398084" providerId="AD" clId="Web-{D48D5D93-1B96-8756-57BD-4DE443ED7FCA}" dt="2022-06-01T17:40:28.724" v="2222"/>
          <ac:spMkLst>
            <pc:docMk/>
            <pc:sldMk cId="826763741" sldId="316"/>
            <ac:spMk id="3" creationId="{DD91C7C6-C933-1DC8-DE60-C44CD23FAD44}"/>
          </ac:spMkLst>
        </pc:spChg>
        <pc:spChg chg="add del">
          <ac:chgData name="Jha,Jessica" userId="S::jcj67@drexel.edu::e33fc3d3-55fe-4cd2-b2ab-856dd6398084" providerId="AD" clId="Web-{D48D5D93-1B96-8756-57BD-4DE443ED7FCA}" dt="2022-06-01T17:40:28.724" v="2222"/>
          <ac:spMkLst>
            <pc:docMk/>
            <pc:sldMk cId="826763741" sldId="316"/>
            <ac:spMk id="4" creationId="{F1CD2777-B430-65D7-7545-58D5503998D6}"/>
          </ac:spMkLst>
        </pc:spChg>
        <pc:spChg chg="add mod">
          <ac:chgData name="Jha,Jessica" userId="S::jcj67@drexel.edu::e33fc3d3-55fe-4cd2-b2ab-856dd6398084" providerId="AD" clId="Web-{D48D5D93-1B96-8756-57BD-4DE443ED7FCA}" dt="2022-06-01T17:40:28.724" v="2222"/>
          <ac:spMkLst>
            <pc:docMk/>
            <pc:sldMk cId="826763741" sldId="316"/>
            <ac:spMk id="10" creationId="{28F6E4F9-7E98-0301-05C6-7A621BE521E9}"/>
          </ac:spMkLst>
        </pc:spChg>
        <pc:picChg chg="add del mod">
          <ac:chgData name="Jha,Jessica" userId="S::jcj67@drexel.edu::e33fc3d3-55fe-4cd2-b2ab-856dd6398084" providerId="AD" clId="Web-{D48D5D93-1B96-8756-57BD-4DE443ED7FCA}" dt="2022-06-01T17:41:02.193" v="2223"/>
          <ac:picMkLst>
            <pc:docMk/>
            <pc:sldMk cId="826763741" sldId="316"/>
            <ac:picMk id="5" creationId="{CC2CA0F3-D54F-917D-DED2-0544E6F237B8}"/>
          </ac:picMkLst>
        </pc:picChg>
      </pc:sldChg>
      <pc:sldChg chg="addSp modSp new modNotes">
        <pc:chgData name="Jha,Jessica" userId="S::jcj67@drexel.edu::e33fc3d3-55fe-4cd2-b2ab-856dd6398084" providerId="AD" clId="Web-{D48D5D93-1B96-8756-57BD-4DE443ED7FCA}" dt="2022-06-01T17:56:40.866" v="2670"/>
        <pc:sldMkLst>
          <pc:docMk/>
          <pc:sldMk cId="3236466546" sldId="316"/>
        </pc:sldMkLst>
        <pc:spChg chg="mod">
          <ac:chgData name="Jha,Jessica" userId="S::jcj67@drexel.edu::e33fc3d3-55fe-4cd2-b2ab-856dd6398084" providerId="AD" clId="Web-{D48D5D93-1B96-8756-57BD-4DE443ED7FCA}" dt="2022-06-01T17:46:42.715" v="2282" actId="20577"/>
          <ac:spMkLst>
            <pc:docMk/>
            <pc:sldMk cId="3236466546" sldId="316"/>
            <ac:spMk id="2" creationId="{FEC604DE-7F2E-4464-AA55-4286FA98CAC1}"/>
          </ac:spMkLst>
        </pc:spChg>
        <pc:spChg chg="add mod">
          <ac:chgData name="Jha,Jessica" userId="S::jcj67@drexel.edu::e33fc3d3-55fe-4cd2-b2ab-856dd6398084" providerId="AD" clId="Web-{D48D5D93-1B96-8756-57BD-4DE443ED7FCA}" dt="2022-06-01T17:55:02.895" v="2532" actId="20577"/>
          <ac:spMkLst>
            <pc:docMk/>
            <pc:sldMk cId="3236466546" sldId="316"/>
            <ac:spMk id="5" creationId="{F29DF380-F3C5-3BF9-40CC-FEFDD7D13DA4}"/>
          </ac:spMkLst>
        </pc:spChg>
        <pc:picChg chg="add mod">
          <ac:chgData name="Jha,Jessica" userId="S::jcj67@drexel.edu::e33fc3d3-55fe-4cd2-b2ab-856dd6398084" providerId="AD" clId="Web-{D48D5D93-1B96-8756-57BD-4DE443ED7FCA}" dt="2022-06-01T17:54:38.614" v="2522" actId="1076"/>
          <ac:picMkLst>
            <pc:docMk/>
            <pc:sldMk cId="3236466546" sldId="316"/>
            <ac:picMk id="4" creationId="{9354D219-D757-21AC-A914-09B81AB8FE27}"/>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IN" sz="3200"/>
              <a:t>Distribution of delayed flights</a:t>
            </a:r>
            <a:r>
              <a:rPr lang="en-IN" sz="3200" baseline="0"/>
              <a:t> </a:t>
            </a:r>
            <a:endParaRPr lang="en-IN" sz="3200"/>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Delayed less than 15 mins</c:v>
                </c:pt>
              </c:strCache>
            </c:strRef>
          </c:tx>
          <c:spPr>
            <a:solidFill>
              <a:schemeClr val="accent6"/>
            </a:solidFill>
            <a:ln>
              <a:noFill/>
            </a:ln>
            <a:effectLst/>
          </c:spPr>
          <c:invertIfNegative val="0"/>
          <c:cat>
            <c:strRef>
              <c:f>Sheet1!$A$2</c:f>
              <c:strCache>
                <c:ptCount val="1"/>
                <c:pt idx="0">
                  <c:v>Total number of delayed flights</c:v>
                </c:pt>
              </c:strCache>
            </c:strRef>
          </c:cat>
          <c:val>
            <c:numRef>
              <c:f>Sheet1!$B$2</c:f>
              <c:numCache>
                <c:formatCode>General</c:formatCode>
                <c:ptCount val="1"/>
                <c:pt idx="0">
                  <c:v>308237</c:v>
                </c:pt>
              </c:numCache>
            </c:numRef>
          </c:val>
          <c:extLst>
            <c:ext xmlns:c16="http://schemas.microsoft.com/office/drawing/2014/chart" uri="{C3380CC4-5D6E-409C-BE32-E72D297353CC}">
              <c16:uniqueId val="{00000000-8907-4DCE-B954-BD743912D9AD}"/>
            </c:ext>
          </c:extLst>
        </c:ser>
        <c:ser>
          <c:idx val="1"/>
          <c:order val="1"/>
          <c:tx>
            <c:strRef>
              <c:f>Sheet1!$C$1</c:f>
              <c:strCache>
                <c:ptCount val="1"/>
                <c:pt idx="0">
                  <c:v>Delayed more than 15 mins</c:v>
                </c:pt>
              </c:strCache>
            </c:strRef>
          </c:tx>
          <c:spPr>
            <a:solidFill>
              <a:schemeClr val="accent2"/>
            </a:solidFill>
            <a:ln>
              <a:noFill/>
            </a:ln>
            <a:effectLst/>
          </c:spPr>
          <c:invertIfNegative val="0"/>
          <c:cat>
            <c:strRef>
              <c:f>Sheet1!$A$2</c:f>
              <c:strCache>
                <c:ptCount val="1"/>
                <c:pt idx="0">
                  <c:v>Total number of delayed flights</c:v>
                </c:pt>
              </c:strCache>
            </c:strRef>
          </c:cat>
          <c:val>
            <c:numRef>
              <c:f>Sheet1!$C$2</c:f>
              <c:numCache>
                <c:formatCode>General</c:formatCode>
                <c:ptCount val="1"/>
                <c:pt idx="0">
                  <c:v>70663</c:v>
                </c:pt>
              </c:numCache>
            </c:numRef>
          </c:val>
          <c:extLst>
            <c:ext xmlns:c16="http://schemas.microsoft.com/office/drawing/2014/chart" uri="{C3380CC4-5D6E-409C-BE32-E72D297353CC}">
              <c16:uniqueId val="{00000001-8907-4DCE-B954-BD743912D9AD}"/>
            </c:ext>
          </c:extLst>
        </c:ser>
        <c:dLbls>
          <c:showLegendKey val="0"/>
          <c:showVal val="0"/>
          <c:showCatName val="0"/>
          <c:showSerName val="0"/>
          <c:showPercent val="0"/>
          <c:showBubbleSize val="0"/>
        </c:dLbls>
        <c:gapWidth val="219"/>
        <c:overlap val="-27"/>
        <c:axId val="746777800"/>
        <c:axId val="746777408"/>
      </c:barChart>
      <c:catAx>
        <c:axId val="746777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746777408"/>
        <c:crosses val="autoZero"/>
        <c:auto val="1"/>
        <c:lblAlgn val="ctr"/>
        <c:lblOffset val="100"/>
        <c:noMultiLvlLbl val="0"/>
      </c:catAx>
      <c:valAx>
        <c:axId val="7467774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46777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IN" sz="2800"/>
              <a:t>Distribution of labels BEFORE </a:t>
            </a: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Delayed less than 15 mins</c:v>
                </c:pt>
              </c:strCache>
            </c:strRef>
          </c:tx>
          <c:spPr>
            <a:solidFill>
              <a:schemeClr val="accent6"/>
            </a:solidFill>
            <a:ln>
              <a:noFill/>
            </a:ln>
            <a:effectLst/>
          </c:spPr>
          <c:invertIfNegative val="0"/>
          <c:cat>
            <c:strRef>
              <c:f>Sheet1!$A$2</c:f>
              <c:strCache>
                <c:ptCount val="1"/>
                <c:pt idx="0">
                  <c:v>Total number of delayed flights</c:v>
                </c:pt>
              </c:strCache>
            </c:strRef>
          </c:cat>
          <c:val>
            <c:numRef>
              <c:f>Sheet1!$B$2</c:f>
              <c:numCache>
                <c:formatCode>General</c:formatCode>
                <c:ptCount val="1"/>
                <c:pt idx="0">
                  <c:v>248545</c:v>
                </c:pt>
              </c:numCache>
            </c:numRef>
          </c:val>
          <c:extLst>
            <c:ext xmlns:c16="http://schemas.microsoft.com/office/drawing/2014/chart" uri="{C3380CC4-5D6E-409C-BE32-E72D297353CC}">
              <c16:uniqueId val="{00000000-72B6-46C0-9CDB-3DF5699B6B3A}"/>
            </c:ext>
          </c:extLst>
        </c:ser>
        <c:ser>
          <c:idx val="1"/>
          <c:order val="1"/>
          <c:tx>
            <c:strRef>
              <c:f>Sheet1!$C$1</c:f>
              <c:strCache>
                <c:ptCount val="1"/>
                <c:pt idx="0">
                  <c:v>Delayed more than 15 mins</c:v>
                </c:pt>
              </c:strCache>
            </c:strRef>
          </c:tx>
          <c:spPr>
            <a:solidFill>
              <a:schemeClr val="accent2"/>
            </a:solidFill>
            <a:ln>
              <a:noFill/>
            </a:ln>
            <a:effectLst/>
          </c:spPr>
          <c:invertIfNegative val="0"/>
          <c:cat>
            <c:strRef>
              <c:f>Sheet1!$A$2</c:f>
              <c:strCache>
                <c:ptCount val="1"/>
                <c:pt idx="0">
                  <c:v>Total number of delayed flights</c:v>
                </c:pt>
              </c:strCache>
            </c:strRef>
          </c:cat>
          <c:val>
            <c:numRef>
              <c:f>Sheet1!$C$2</c:f>
              <c:numCache>
                <c:formatCode>General</c:formatCode>
                <c:ptCount val="1"/>
                <c:pt idx="0">
                  <c:v>54620</c:v>
                </c:pt>
              </c:numCache>
            </c:numRef>
          </c:val>
          <c:extLst>
            <c:ext xmlns:c16="http://schemas.microsoft.com/office/drawing/2014/chart" uri="{C3380CC4-5D6E-409C-BE32-E72D297353CC}">
              <c16:uniqueId val="{00000001-72B6-46C0-9CDB-3DF5699B6B3A}"/>
            </c:ext>
          </c:extLst>
        </c:ser>
        <c:dLbls>
          <c:showLegendKey val="0"/>
          <c:showVal val="0"/>
          <c:showCatName val="0"/>
          <c:showSerName val="0"/>
          <c:showPercent val="0"/>
          <c:showBubbleSize val="0"/>
        </c:dLbls>
        <c:gapWidth val="219"/>
        <c:overlap val="-27"/>
        <c:axId val="746777800"/>
        <c:axId val="746777408"/>
      </c:barChart>
      <c:catAx>
        <c:axId val="746777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46777408"/>
        <c:crosses val="autoZero"/>
        <c:auto val="1"/>
        <c:lblAlgn val="ctr"/>
        <c:lblOffset val="100"/>
        <c:noMultiLvlLbl val="0"/>
      </c:catAx>
      <c:valAx>
        <c:axId val="7467774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46777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IN" sz="2800" b="0" i="0" baseline="0">
                <a:effectLst/>
              </a:rPr>
              <a:t>Distribution of labels </a:t>
            </a:r>
          </a:p>
          <a:p>
            <a:pPr>
              <a:defRPr sz="3200"/>
            </a:pPr>
            <a:r>
              <a:rPr lang="en-IN" sz="2800" b="0" i="0" baseline="0">
                <a:effectLst/>
              </a:rPr>
              <a:t>AFTER</a:t>
            </a: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Delayed less than 15 mins</c:v>
                </c:pt>
              </c:strCache>
            </c:strRef>
          </c:tx>
          <c:spPr>
            <a:solidFill>
              <a:schemeClr val="accent6"/>
            </a:solidFill>
            <a:ln>
              <a:noFill/>
            </a:ln>
            <a:effectLst/>
          </c:spPr>
          <c:invertIfNegative val="0"/>
          <c:cat>
            <c:strRef>
              <c:f>Sheet1!$A$2</c:f>
              <c:strCache>
                <c:ptCount val="1"/>
                <c:pt idx="0">
                  <c:v>Total number of delayed flights</c:v>
                </c:pt>
              </c:strCache>
            </c:strRef>
          </c:cat>
          <c:val>
            <c:numRef>
              <c:f>Sheet1!$B$2</c:f>
              <c:numCache>
                <c:formatCode>General</c:formatCode>
                <c:ptCount val="1"/>
                <c:pt idx="0">
                  <c:v>248545</c:v>
                </c:pt>
              </c:numCache>
            </c:numRef>
          </c:val>
          <c:extLst>
            <c:ext xmlns:c16="http://schemas.microsoft.com/office/drawing/2014/chart" uri="{C3380CC4-5D6E-409C-BE32-E72D297353CC}">
              <c16:uniqueId val="{00000000-D2B6-4A30-B318-F1465E4D25D0}"/>
            </c:ext>
          </c:extLst>
        </c:ser>
        <c:ser>
          <c:idx val="1"/>
          <c:order val="1"/>
          <c:tx>
            <c:strRef>
              <c:f>Sheet1!$C$1</c:f>
              <c:strCache>
                <c:ptCount val="1"/>
                <c:pt idx="0">
                  <c:v>Delayed more than 15 mins</c:v>
                </c:pt>
              </c:strCache>
            </c:strRef>
          </c:tx>
          <c:spPr>
            <a:solidFill>
              <a:schemeClr val="accent2"/>
            </a:solidFill>
            <a:ln>
              <a:noFill/>
            </a:ln>
            <a:effectLst/>
          </c:spPr>
          <c:invertIfNegative val="0"/>
          <c:cat>
            <c:strRef>
              <c:f>Sheet1!$A$2</c:f>
              <c:strCache>
                <c:ptCount val="1"/>
                <c:pt idx="0">
                  <c:v>Total number of delayed flights</c:v>
                </c:pt>
              </c:strCache>
            </c:strRef>
          </c:cat>
          <c:val>
            <c:numRef>
              <c:f>Sheet1!$C$2</c:f>
              <c:numCache>
                <c:formatCode>General</c:formatCode>
                <c:ptCount val="1"/>
                <c:pt idx="0">
                  <c:v>248545</c:v>
                </c:pt>
              </c:numCache>
            </c:numRef>
          </c:val>
          <c:extLst>
            <c:ext xmlns:c16="http://schemas.microsoft.com/office/drawing/2014/chart" uri="{C3380CC4-5D6E-409C-BE32-E72D297353CC}">
              <c16:uniqueId val="{00000001-D2B6-4A30-B318-F1465E4D25D0}"/>
            </c:ext>
          </c:extLst>
        </c:ser>
        <c:dLbls>
          <c:showLegendKey val="0"/>
          <c:showVal val="0"/>
          <c:showCatName val="0"/>
          <c:showSerName val="0"/>
          <c:showPercent val="0"/>
          <c:showBubbleSize val="0"/>
        </c:dLbls>
        <c:gapWidth val="219"/>
        <c:overlap val="-27"/>
        <c:axId val="746777800"/>
        <c:axId val="746777408"/>
      </c:barChart>
      <c:catAx>
        <c:axId val="746777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46777408"/>
        <c:crosses val="autoZero"/>
        <c:auto val="1"/>
        <c:lblAlgn val="ctr"/>
        <c:lblOffset val="100"/>
        <c:noMultiLvlLbl val="0"/>
      </c:catAx>
      <c:valAx>
        <c:axId val="7467774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46777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3.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diagrams/_rels/drawing3.xml.rels><?xml version="1.0" encoding="UTF-8" standalone="yes"?>
<Relationships xmlns="http://schemas.openxmlformats.org/package/2006/relationships"><Relationship Id="rId8" Type="http://schemas.openxmlformats.org/officeDocument/2006/relationships/image" Target="../media/image53.svg"/><Relationship Id="rId3" Type="http://schemas.openxmlformats.org/officeDocument/2006/relationships/image" Target="../media/image48.png"/><Relationship Id="rId7" Type="http://schemas.openxmlformats.org/officeDocument/2006/relationships/image" Target="../media/image52.png"/><Relationship Id="rId2" Type="http://schemas.openxmlformats.org/officeDocument/2006/relationships/image" Target="../media/image47.svg"/><Relationship Id="rId1" Type="http://schemas.openxmlformats.org/officeDocument/2006/relationships/image" Target="../media/image46.png"/><Relationship Id="rId6" Type="http://schemas.openxmlformats.org/officeDocument/2006/relationships/image" Target="../media/image51.svg"/><Relationship Id="rId5" Type="http://schemas.openxmlformats.org/officeDocument/2006/relationships/image" Target="../media/image50.png"/><Relationship Id="rId4" Type="http://schemas.openxmlformats.org/officeDocument/2006/relationships/image" Target="../media/image4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0AA3CC-3021-4EB8-85AA-D4F0B2ABB29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7AFB2851-5873-4D59-BC54-490BFED7ED42}">
      <dgm:prSet/>
      <dgm:spPr/>
      <dgm:t>
        <a:bodyPr/>
        <a:lstStyle/>
        <a:p>
          <a:r>
            <a:rPr lang="en-US"/>
            <a:t>36.01% of flights delayed on departure</a:t>
          </a:r>
        </a:p>
      </dgm:t>
    </dgm:pt>
    <dgm:pt modelId="{56ADC8A1-91BC-4B9E-BCEB-2D87917325C6}" type="parTrans" cxnId="{33E0B111-1F7D-42F7-805E-5A14D3B3EB43}">
      <dgm:prSet/>
      <dgm:spPr/>
      <dgm:t>
        <a:bodyPr/>
        <a:lstStyle/>
        <a:p>
          <a:endParaRPr lang="en-US"/>
        </a:p>
      </dgm:t>
    </dgm:pt>
    <dgm:pt modelId="{D246A43F-396D-4C17-ADA1-427A752E425A}" type="sibTrans" cxnId="{33E0B111-1F7D-42F7-805E-5A14D3B3EB43}">
      <dgm:prSet/>
      <dgm:spPr/>
      <dgm:t>
        <a:bodyPr/>
        <a:lstStyle/>
        <a:p>
          <a:endParaRPr lang="en-US"/>
        </a:p>
      </dgm:t>
    </dgm:pt>
    <dgm:pt modelId="{E24F560F-2950-4943-9253-E6A95E5F1049}">
      <dgm:prSet/>
      <dgm:spPr/>
      <dgm:t>
        <a:bodyPr/>
        <a:lstStyle/>
        <a:p>
          <a:r>
            <a:rPr lang="en-US"/>
            <a:t>36.29% of flights delayed on arrival</a:t>
          </a:r>
        </a:p>
      </dgm:t>
    </dgm:pt>
    <dgm:pt modelId="{EFC7D0AE-EA88-4578-9A65-95C59D60B45C}" type="parTrans" cxnId="{7F6D70EE-A45C-4BCA-94EA-6E568B2DAD10}">
      <dgm:prSet/>
      <dgm:spPr/>
      <dgm:t>
        <a:bodyPr/>
        <a:lstStyle/>
        <a:p>
          <a:endParaRPr lang="en-US"/>
        </a:p>
      </dgm:t>
    </dgm:pt>
    <dgm:pt modelId="{64C92025-A63F-45E3-A69E-7ED9A1CD3B42}" type="sibTrans" cxnId="{7F6D70EE-A45C-4BCA-94EA-6E568B2DAD10}">
      <dgm:prSet/>
      <dgm:spPr/>
      <dgm:t>
        <a:bodyPr/>
        <a:lstStyle/>
        <a:p>
          <a:endParaRPr lang="en-US"/>
        </a:p>
      </dgm:t>
    </dgm:pt>
    <dgm:pt modelId="{D86B626C-6201-4FDB-ABBE-893678A87AC7}">
      <dgm:prSet/>
      <dgm:spPr/>
      <dgm:t>
        <a:bodyPr/>
        <a:lstStyle/>
        <a:p>
          <a:r>
            <a:rPr lang="en-US"/>
            <a:t>Mean departure delay is 13 minutes </a:t>
          </a:r>
        </a:p>
      </dgm:t>
    </dgm:pt>
    <dgm:pt modelId="{C30E855F-86AC-4729-9368-A565F0235BEB}" type="parTrans" cxnId="{A7F4CE39-BE94-4E1D-968B-D00BBF214881}">
      <dgm:prSet/>
      <dgm:spPr/>
      <dgm:t>
        <a:bodyPr/>
        <a:lstStyle/>
        <a:p>
          <a:endParaRPr lang="en-US"/>
        </a:p>
      </dgm:t>
    </dgm:pt>
    <dgm:pt modelId="{68BFC80D-A8F7-4137-BC32-D1EAD91248A9}" type="sibTrans" cxnId="{A7F4CE39-BE94-4E1D-968B-D00BBF214881}">
      <dgm:prSet/>
      <dgm:spPr/>
      <dgm:t>
        <a:bodyPr/>
        <a:lstStyle/>
        <a:p>
          <a:endParaRPr lang="en-US"/>
        </a:p>
      </dgm:t>
    </dgm:pt>
    <dgm:pt modelId="{B0383504-DBDC-4055-A552-237DEB5614E5}">
      <dgm:prSet/>
      <dgm:spPr/>
      <dgm:t>
        <a:bodyPr/>
        <a:lstStyle/>
        <a:p>
          <a:r>
            <a:rPr lang="en-US"/>
            <a:t>Max departure delay is 31.3 hour</a:t>
          </a:r>
        </a:p>
      </dgm:t>
    </dgm:pt>
    <dgm:pt modelId="{6FC46572-F9F5-4A12-88E3-AB21DE70DB79}" type="parTrans" cxnId="{6F93DB97-6D1C-4EF9-9FB0-5B98B35F828D}">
      <dgm:prSet/>
      <dgm:spPr/>
      <dgm:t>
        <a:bodyPr/>
        <a:lstStyle/>
        <a:p>
          <a:endParaRPr lang="en-US"/>
        </a:p>
      </dgm:t>
    </dgm:pt>
    <dgm:pt modelId="{A67B2115-DEDE-4E51-9280-6A1EE474592A}" type="sibTrans" cxnId="{6F93DB97-6D1C-4EF9-9FB0-5B98B35F828D}">
      <dgm:prSet/>
      <dgm:spPr/>
      <dgm:t>
        <a:bodyPr/>
        <a:lstStyle/>
        <a:p>
          <a:endParaRPr lang="en-US"/>
        </a:p>
      </dgm:t>
    </dgm:pt>
    <dgm:pt modelId="{9E362F0C-E3EE-4ACB-ACB6-9D9A7B42D7A9}" type="pres">
      <dgm:prSet presAssocID="{430AA3CC-3021-4EB8-85AA-D4F0B2ABB294}" presName="vert0" presStyleCnt="0">
        <dgm:presLayoutVars>
          <dgm:dir/>
          <dgm:animOne val="branch"/>
          <dgm:animLvl val="lvl"/>
        </dgm:presLayoutVars>
      </dgm:prSet>
      <dgm:spPr/>
    </dgm:pt>
    <dgm:pt modelId="{54D45749-0DB1-4571-904A-2A26F55A2043}" type="pres">
      <dgm:prSet presAssocID="{7AFB2851-5873-4D59-BC54-490BFED7ED42}" presName="thickLine" presStyleLbl="alignNode1" presStyleIdx="0" presStyleCnt="4"/>
      <dgm:spPr/>
    </dgm:pt>
    <dgm:pt modelId="{DF9ADB7C-C6DA-419C-A9BD-AD0B5F8FFDFC}" type="pres">
      <dgm:prSet presAssocID="{7AFB2851-5873-4D59-BC54-490BFED7ED42}" presName="horz1" presStyleCnt="0"/>
      <dgm:spPr/>
    </dgm:pt>
    <dgm:pt modelId="{210B247B-B8DC-49D2-A4D6-0EEB2671C449}" type="pres">
      <dgm:prSet presAssocID="{7AFB2851-5873-4D59-BC54-490BFED7ED42}" presName="tx1" presStyleLbl="revTx" presStyleIdx="0" presStyleCnt="4"/>
      <dgm:spPr/>
    </dgm:pt>
    <dgm:pt modelId="{38121879-1DDA-4449-9006-AC9B96AE0D64}" type="pres">
      <dgm:prSet presAssocID="{7AFB2851-5873-4D59-BC54-490BFED7ED42}" presName="vert1" presStyleCnt="0"/>
      <dgm:spPr/>
    </dgm:pt>
    <dgm:pt modelId="{C77B273A-FD08-44BA-833D-B8DC4ACD20AF}" type="pres">
      <dgm:prSet presAssocID="{E24F560F-2950-4943-9253-E6A95E5F1049}" presName="thickLine" presStyleLbl="alignNode1" presStyleIdx="1" presStyleCnt="4"/>
      <dgm:spPr/>
    </dgm:pt>
    <dgm:pt modelId="{3A206B3C-47EE-4BCA-8FC5-381D414DBC4C}" type="pres">
      <dgm:prSet presAssocID="{E24F560F-2950-4943-9253-E6A95E5F1049}" presName="horz1" presStyleCnt="0"/>
      <dgm:spPr/>
    </dgm:pt>
    <dgm:pt modelId="{8741F2E4-59A9-4E20-AF8A-AF2187F0CA91}" type="pres">
      <dgm:prSet presAssocID="{E24F560F-2950-4943-9253-E6A95E5F1049}" presName="tx1" presStyleLbl="revTx" presStyleIdx="1" presStyleCnt="4"/>
      <dgm:spPr/>
    </dgm:pt>
    <dgm:pt modelId="{57510D79-B6C2-408C-B7AA-616E781DE769}" type="pres">
      <dgm:prSet presAssocID="{E24F560F-2950-4943-9253-E6A95E5F1049}" presName="vert1" presStyleCnt="0"/>
      <dgm:spPr/>
    </dgm:pt>
    <dgm:pt modelId="{C4BC3C58-CD7A-42CF-9218-ADFD751F9B8B}" type="pres">
      <dgm:prSet presAssocID="{D86B626C-6201-4FDB-ABBE-893678A87AC7}" presName="thickLine" presStyleLbl="alignNode1" presStyleIdx="2" presStyleCnt="4"/>
      <dgm:spPr/>
    </dgm:pt>
    <dgm:pt modelId="{F72AE811-683D-4538-9BF4-750D35B5D6D8}" type="pres">
      <dgm:prSet presAssocID="{D86B626C-6201-4FDB-ABBE-893678A87AC7}" presName="horz1" presStyleCnt="0"/>
      <dgm:spPr/>
    </dgm:pt>
    <dgm:pt modelId="{360B037C-1BAB-4A44-AC0E-B2F15006C627}" type="pres">
      <dgm:prSet presAssocID="{D86B626C-6201-4FDB-ABBE-893678A87AC7}" presName="tx1" presStyleLbl="revTx" presStyleIdx="2" presStyleCnt="4"/>
      <dgm:spPr/>
    </dgm:pt>
    <dgm:pt modelId="{29270739-A39D-4DD4-894A-988F54841F18}" type="pres">
      <dgm:prSet presAssocID="{D86B626C-6201-4FDB-ABBE-893678A87AC7}" presName="vert1" presStyleCnt="0"/>
      <dgm:spPr/>
    </dgm:pt>
    <dgm:pt modelId="{3648B00C-206E-4FEF-B2C9-EC3D9D094D24}" type="pres">
      <dgm:prSet presAssocID="{B0383504-DBDC-4055-A552-237DEB5614E5}" presName="thickLine" presStyleLbl="alignNode1" presStyleIdx="3" presStyleCnt="4"/>
      <dgm:spPr/>
    </dgm:pt>
    <dgm:pt modelId="{95546BAF-9422-4115-B3E1-C618204014A0}" type="pres">
      <dgm:prSet presAssocID="{B0383504-DBDC-4055-A552-237DEB5614E5}" presName="horz1" presStyleCnt="0"/>
      <dgm:spPr/>
    </dgm:pt>
    <dgm:pt modelId="{DB4783E8-FE7C-49A9-A93E-21517D042602}" type="pres">
      <dgm:prSet presAssocID="{B0383504-DBDC-4055-A552-237DEB5614E5}" presName="tx1" presStyleLbl="revTx" presStyleIdx="3" presStyleCnt="4"/>
      <dgm:spPr/>
    </dgm:pt>
    <dgm:pt modelId="{38AFD740-08FB-461C-92AF-00333B6C5333}" type="pres">
      <dgm:prSet presAssocID="{B0383504-DBDC-4055-A552-237DEB5614E5}" presName="vert1" presStyleCnt="0"/>
      <dgm:spPr/>
    </dgm:pt>
  </dgm:ptLst>
  <dgm:cxnLst>
    <dgm:cxn modelId="{5F948310-22EE-478B-8EFE-0FD58E57CBE1}" type="presOf" srcId="{430AA3CC-3021-4EB8-85AA-D4F0B2ABB294}" destId="{9E362F0C-E3EE-4ACB-ACB6-9D9A7B42D7A9}" srcOrd="0" destOrd="0" presId="urn:microsoft.com/office/officeart/2008/layout/LinedList"/>
    <dgm:cxn modelId="{33E0B111-1F7D-42F7-805E-5A14D3B3EB43}" srcId="{430AA3CC-3021-4EB8-85AA-D4F0B2ABB294}" destId="{7AFB2851-5873-4D59-BC54-490BFED7ED42}" srcOrd="0" destOrd="0" parTransId="{56ADC8A1-91BC-4B9E-BCEB-2D87917325C6}" sibTransId="{D246A43F-396D-4C17-ADA1-427A752E425A}"/>
    <dgm:cxn modelId="{A7F4CE39-BE94-4E1D-968B-D00BBF214881}" srcId="{430AA3CC-3021-4EB8-85AA-D4F0B2ABB294}" destId="{D86B626C-6201-4FDB-ABBE-893678A87AC7}" srcOrd="2" destOrd="0" parTransId="{C30E855F-86AC-4729-9368-A565F0235BEB}" sibTransId="{68BFC80D-A8F7-4137-BC32-D1EAD91248A9}"/>
    <dgm:cxn modelId="{9393C459-8DE7-4418-BA44-248E0895E5BD}" type="presOf" srcId="{D86B626C-6201-4FDB-ABBE-893678A87AC7}" destId="{360B037C-1BAB-4A44-AC0E-B2F15006C627}" srcOrd="0" destOrd="0" presId="urn:microsoft.com/office/officeart/2008/layout/LinedList"/>
    <dgm:cxn modelId="{05DDA189-3C76-4955-9264-F1622245CEAB}" type="presOf" srcId="{B0383504-DBDC-4055-A552-237DEB5614E5}" destId="{DB4783E8-FE7C-49A9-A93E-21517D042602}" srcOrd="0" destOrd="0" presId="urn:microsoft.com/office/officeart/2008/layout/LinedList"/>
    <dgm:cxn modelId="{6F93DB97-6D1C-4EF9-9FB0-5B98B35F828D}" srcId="{430AA3CC-3021-4EB8-85AA-D4F0B2ABB294}" destId="{B0383504-DBDC-4055-A552-237DEB5614E5}" srcOrd="3" destOrd="0" parTransId="{6FC46572-F9F5-4A12-88E3-AB21DE70DB79}" sibTransId="{A67B2115-DEDE-4E51-9280-6A1EE474592A}"/>
    <dgm:cxn modelId="{A0BA4CBC-9CCC-494B-AFAD-831FB4E62108}" type="presOf" srcId="{7AFB2851-5873-4D59-BC54-490BFED7ED42}" destId="{210B247B-B8DC-49D2-A4D6-0EEB2671C449}" srcOrd="0" destOrd="0" presId="urn:microsoft.com/office/officeart/2008/layout/LinedList"/>
    <dgm:cxn modelId="{A41811C4-D9AB-4C8A-A740-ED0DC1C614FC}" type="presOf" srcId="{E24F560F-2950-4943-9253-E6A95E5F1049}" destId="{8741F2E4-59A9-4E20-AF8A-AF2187F0CA91}" srcOrd="0" destOrd="0" presId="urn:microsoft.com/office/officeart/2008/layout/LinedList"/>
    <dgm:cxn modelId="{7F6D70EE-A45C-4BCA-94EA-6E568B2DAD10}" srcId="{430AA3CC-3021-4EB8-85AA-D4F0B2ABB294}" destId="{E24F560F-2950-4943-9253-E6A95E5F1049}" srcOrd="1" destOrd="0" parTransId="{EFC7D0AE-EA88-4578-9A65-95C59D60B45C}" sibTransId="{64C92025-A63F-45E3-A69E-7ED9A1CD3B42}"/>
    <dgm:cxn modelId="{B6F930AB-2C87-4E72-86D7-50C31B28AEA7}" type="presParOf" srcId="{9E362F0C-E3EE-4ACB-ACB6-9D9A7B42D7A9}" destId="{54D45749-0DB1-4571-904A-2A26F55A2043}" srcOrd="0" destOrd="0" presId="urn:microsoft.com/office/officeart/2008/layout/LinedList"/>
    <dgm:cxn modelId="{B7FFFD81-6829-4D09-8447-7B7D8417582E}" type="presParOf" srcId="{9E362F0C-E3EE-4ACB-ACB6-9D9A7B42D7A9}" destId="{DF9ADB7C-C6DA-419C-A9BD-AD0B5F8FFDFC}" srcOrd="1" destOrd="0" presId="urn:microsoft.com/office/officeart/2008/layout/LinedList"/>
    <dgm:cxn modelId="{9B655005-1844-47BA-822E-191CAFB811EA}" type="presParOf" srcId="{DF9ADB7C-C6DA-419C-A9BD-AD0B5F8FFDFC}" destId="{210B247B-B8DC-49D2-A4D6-0EEB2671C449}" srcOrd="0" destOrd="0" presId="urn:microsoft.com/office/officeart/2008/layout/LinedList"/>
    <dgm:cxn modelId="{7CD10AB5-9367-4598-A2D6-653462ABA4E9}" type="presParOf" srcId="{DF9ADB7C-C6DA-419C-A9BD-AD0B5F8FFDFC}" destId="{38121879-1DDA-4449-9006-AC9B96AE0D64}" srcOrd="1" destOrd="0" presId="urn:microsoft.com/office/officeart/2008/layout/LinedList"/>
    <dgm:cxn modelId="{5BA3E018-FAF4-4797-BBE2-B7DAFFF9ABB3}" type="presParOf" srcId="{9E362F0C-E3EE-4ACB-ACB6-9D9A7B42D7A9}" destId="{C77B273A-FD08-44BA-833D-B8DC4ACD20AF}" srcOrd="2" destOrd="0" presId="urn:microsoft.com/office/officeart/2008/layout/LinedList"/>
    <dgm:cxn modelId="{B7ADE20E-CBC8-4121-8D30-AB07315E4A01}" type="presParOf" srcId="{9E362F0C-E3EE-4ACB-ACB6-9D9A7B42D7A9}" destId="{3A206B3C-47EE-4BCA-8FC5-381D414DBC4C}" srcOrd="3" destOrd="0" presId="urn:microsoft.com/office/officeart/2008/layout/LinedList"/>
    <dgm:cxn modelId="{2EA3A217-5012-44F8-B691-7D5C8CCEE560}" type="presParOf" srcId="{3A206B3C-47EE-4BCA-8FC5-381D414DBC4C}" destId="{8741F2E4-59A9-4E20-AF8A-AF2187F0CA91}" srcOrd="0" destOrd="0" presId="urn:microsoft.com/office/officeart/2008/layout/LinedList"/>
    <dgm:cxn modelId="{28FB6FD6-DB9B-4481-9C7E-667E21B3C494}" type="presParOf" srcId="{3A206B3C-47EE-4BCA-8FC5-381D414DBC4C}" destId="{57510D79-B6C2-408C-B7AA-616E781DE769}" srcOrd="1" destOrd="0" presId="urn:microsoft.com/office/officeart/2008/layout/LinedList"/>
    <dgm:cxn modelId="{296DC6C9-EE00-4099-B7DD-7247D2C277B9}" type="presParOf" srcId="{9E362F0C-E3EE-4ACB-ACB6-9D9A7B42D7A9}" destId="{C4BC3C58-CD7A-42CF-9218-ADFD751F9B8B}" srcOrd="4" destOrd="0" presId="urn:microsoft.com/office/officeart/2008/layout/LinedList"/>
    <dgm:cxn modelId="{D64398A8-C31F-4D1F-A5DC-6C946C6B3D33}" type="presParOf" srcId="{9E362F0C-E3EE-4ACB-ACB6-9D9A7B42D7A9}" destId="{F72AE811-683D-4538-9BF4-750D35B5D6D8}" srcOrd="5" destOrd="0" presId="urn:microsoft.com/office/officeart/2008/layout/LinedList"/>
    <dgm:cxn modelId="{28C6C6B4-1328-4C7F-AC01-C9851AE89945}" type="presParOf" srcId="{F72AE811-683D-4538-9BF4-750D35B5D6D8}" destId="{360B037C-1BAB-4A44-AC0E-B2F15006C627}" srcOrd="0" destOrd="0" presId="urn:microsoft.com/office/officeart/2008/layout/LinedList"/>
    <dgm:cxn modelId="{A257DB1C-F8D3-458B-8B7F-C9A531F157EC}" type="presParOf" srcId="{F72AE811-683D-4538-9BF4-750D35B5D6D8}" destId="{29270739-A39D-4DD4-894A-988F54841F18}" srcOrd="1" destOrd="0" presId="urn:microsoft.com/office/officeart/2008/layout/LinedList"/>
    <dgm:cxn modelId="{D5EBD4E9-3424-416C-BDAD-2D17072FC922}" type="presParOf" srcId="{9E362F0C-E3EE-4ACB-ACB6-9D9A7B42D7A9}" destId="{3648B00C-206E-4FEF-B2C9-EC3D9D094D24}" srcOrd="6" destOrd="0" presId="urn:microsoft.com/office/officeart/2008/layout/LinedList"/>
    <dgm:cxn modelId="{1F17CAE0-6A22-4FCB-AFA3-C04A1FB05B94}" type="presParOf" srcId="{9E362F0C-E3EE-4ACB-ACB6-9D9A7B42D7A9}" destId="{95546BAF-9422-4115-B3E1-C618204014A0}" srcOrd="7" destOrd="0" presId="urn:microsoft.com/office/officeart/2008/layout/LinedList"/>
    <dgm:cxn modelId="{121639B7-A50F-451B-93B8-1C69B54ACE6A}" type="presParOf" srcId="{95546BAF-9422-4115-B3E1-C618204014A0}" destId="{DB4783E8-FE7C-49A9-A93E-21517D042602}" srcOrd="0" destOrd="0" presId="urn:microsoft.com/office/officeart/2008/layout/LinedList"/>
    <dgm:cxn modelId="{53F9E6A6-B0C0-494B-86C8-4BF585949D68}" type="presParOf" srcId="{95546BAF-9422-4115-B3E1-C618204014A0}" destId="{38AFD740-08FB-461C-92AF-00333B6C5333}"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BBA11E9-AFB7-4B5E-9CDC-F0BA13363EF7}" type="doc">
      <dgm:prSet loTypeId="urn:microsoft.com/office/officeart/2005/8/layout/default" loCatId="list" qsTypeId="urn:microsoft.com/office/officeart/2005/8/quickstyle/simple4" qsCatId="simple" csTypeId="urn:microsoft.com/office/officeart/2005/8/colors/accent2_2" csCatId="accent2"/>
      <dgm:spPr/>
      <dgm:t>
        <a:bodyPr/>
        <a:lstStyle/>
        <a:p>
          <a:endParaRPr lang="en-US"/>
        </a:p>
      </dgm:t>
    </dgm:pt>
    <dgm:pt modelId="{57F6365E-B61A-4AAF-91D1-5EF3F3FA1454}">
      <dgm:prSet/>
      <dgm:spPr/>
      <dgm:t>
        <a:bodyPr/>
        <a:lstStyle/>
        <a:p>
          <a:r>
            <a:rPr lang="en-US" b="1"/>
            <a:t>Air Carrier:</a:t>
          </a:r>
          <a:r>
            <a:rPr lang="en-US"/>
            <a:t> The cause of the cancellation or delay was due to circumstances within the airline's control (e.g. maintenance or crew problems, aircraft cleaning, baggage loading, fueling, etc.).</a:t>
          </a:r>
        </a:p>
      </dgm:t>
    </dgm:pt>
    <dgm:pt modelId="{66C49DAC-5D47-4318-B2B3-8C0C2D63CB2F}" type="parTrans" cxnId="{8F7FA1B7-8DED-4EC5-B5EF-067638EE3AC1}">
      <dgm:prSet/>
      <dgm:spPr/>
      <dgm:t>
        <a:bodyPr/>
        <a:lstStyle/>
        <a:p>
          <a:endParaRPr lang="en-US"/>
        </a:p>
      </dgm:t>
    </dgm:pt>
    <dgm:pt modelId="{48C5BF4C-EE1F-4E40-9A2B-6060E7493235}" type="sibTrans" cxnId="{8F7FA1B7-8DED-4EC5-B5EF-067638EE3AC1}">
      <dgm:prSet/>
      <dgm:spPr/>
      <dgm:t>
        <a:bodyPr/>
        <a:lstStyle/>
        <a:p>
          <a:endParaRPr lang="en-US"/>
        </a:p>
      </dgm:t>
    </dgm:pt>
    <dgm:pt modelId="{B66AF505-697C-4AED-A6D8-25470375983B}">
      <dgm:prSet/>
      <dgm:spPr/>
      <dgm:t>
        <a:bodyPr/>
        <a:lstStyle/>
        <a:p>
          <a:r>
            <a:rPr lang="en-US" b="1"/>
            <a:t>Extreme Weather:</a:t>
          </a:r>
          <a:r>
            <a:rPr lang="en-US"/>
            <a:t> Significant meteorological conditions (actual or forecasted) that, in the judgment of the carrier, delays or prevents the operation of a flight such as tornado, blizzard or hurricane.</a:t>
          </a:r>
        </a:p>
      </dgm:t>
    </dgm:pt>
    <dgm:pt modelId="{D3587F12-7411-4648-A9B2-AB80E4D393A1}" type="parTrans" cxnId="{EDDC3EB6-B071-4DD2-9F26-0A6DF3509173}">
      <dgm:prSet/>
      <dgm:spPr/>
      <dgm:t>
        <a:bodyPr/>
        <a:lstStyle/>
        <a:p>
          <a:endParaRPr lang="en-US"/>
        </a:p>
      </dgm:t>
    </dgm:pt>
    <dgm:pt modelId="{2651A0A0-6C34-440E-8B56-25B75764FA6C}" type="sibTrans" cxnId="{EDDC3EB6-B071-4DD2-9F26-0A6DF3509173}">
      <dgm:prSet/>
      <dgm:spPr/>
      <dgm:t>
        <a:bodyPr/>
        <a:lstStyle/>
        <a:p>
          <a:endParaRPr lang="en-US"/>
        </a:p>
      </dgm:t>
    </dgm:pt>
    <dgm:pt modelId="{A2796C86-FBFE-4DB4-9542-E991779052E3}">
      <dgm:prSet/>
      <dgm:spPr/>
      <dgm:t>
        <a:bodyPr/>
        <a:lstStyle/>
        <a:p>
          <a:r>
            <a:rPr lang="en-US" b="1"/>
            <a:t>National Aviation System (NAS):</a:t>
          </a:r>
          <a:r>
            <a:rPr lang="en-US"/>
            <a:t> Delays and cancellations attributable to the national aviation system that refer to a broad set of conditions, such as non-extreme weather conditions, airport operations, heavy traffic volume, and air traffic control.</a:t>
          </a:r>
        </a:p>
      </dgm:t>
    </dgm:pt>
    <dgm:pt modelId="{57D9D4EA-F7C0-4EA2-BD8E-203F6E8F7A5C}" type="parTrans" cxnId="{AB49C827-924A-4F05-B624-57F6767B54C3}">
      <dgm:prSet/>
      <dgm:spPr/>
      <dgm:t>
        <a:bodyPr/>
        <a:lstStyle/>
        <a:p>
          <a:endParaRPr lang="en-US"/>
        </a:p>
      </dgm:t>
    </dgm:pt>
    <dgm:pt modelId="{6AC2853C-F369-487A-9FE7-5268D09E346E}" type="sibTrans" cxnId="{AB49C827-924A-4F05-B624-57F6767B54C3}">
      <dgm:prSet/>
      <dgm:spPr/>
      <dgm:t>
        <a:bodyPr/>
        <a:lstStyle/>
        <a:p>
          <a:endParaRPr lang="en-US"/>
        </a:p>
      </dgm:t>
    </dgm:pt>
    <dgm:pt modelId="{2A7F034C-FE06-4D3A-84E4-EF53725DB202}">
      <dgm:prSet/>
      <dgm:spPr/>
      <dgm:t>
        <a:bodyPr/>
        <a:lstStyle/>
        <a:p>
          <a:pPr rtl="0"/>
          <a:r>
            <a:rPr lang="en-US" b="1"/>
            <a:t>Late-arriving aircraft:</a:t>
          </a:r>
          <a:r>
            <a:rPr lang="en-US"/>
            <a:t> A previous flight with same aircraft arrived late, causing the present flight to depart late</a:t>
          </a:r>
          <a:r>
            <a:rPr lang="en-US">
              <a:latin typeface="Corbel"/>
            </a:rPr>
            <a:t> – fun fact this is called delay propagation in the aviation world </a:t>
          </a:r>
          <a:endParaRPr lang="en-US"/>
        </a:p>
      </dgm:t>
    </dgm:pt>
    <dgm:pt modelId="{1F938AE5-8A9C-4009-84EC-DF89AB2DA9F2}" type="parTrans" cxnId="{EF96BF89-70D0-4890-B08E-BCB8ECEDD430}">
      <dgm:prSet/>
      <dgm:spPr/>
      <dgm:t>
        <a:bodyPr/>
        <a:lstStyle/>
        <a:p>
          <a:endParaRPr lang="en-US"/>
        </a:p>
      </dgm:t>
    </dgm:pt>
    <dgm:pt modelId="{DD214842-221E-4C1A-A7AC-15AFD789703E}" type="sibTrans" cxnId="{EF96BF89-70D0-4890-B08E-BCB8ECEDD430}">
      <dgm:prSet/>
      <dgm:spPr/>
      <dgm:t>
        <a:bodyPr/>
        <a:lstStyle/>
        <a:p>
          <a:endParaRPr lang="en-US"/>
        </a:p>
      </dgm:t>
    </dgm:pt>
    <dgm:pt modelId="{0FB4309E-A7A6-4531-9D3B-E07F827588F1}" type="pres">
      <dgm:prSet presAssocID="{BBBA11E9-AFB7-4B5E-9CDC-F0BA13363EF7}" presName="diagram" presStyleCnt="0">
        <dgm:presLayoutVars>
          <dgm:dir/>
          <dgm:resizeHandles val="exact"/>
        </dgm:presLayoutVars>
      </dgm:prSet>
      <dgm:spPr/>
    </dgm:pt>
    <dgm:pt modelId="{C69D5127-57D5-4E13-8137-BB0083C1A902}" type="pres">
      <dgm:prSet presAssocID="{57F6365E-B61A-4AAF-91D1-5EF3F3FA1454}" presName="node" presStyleLbl="node1" presStyleIdx="0" presStyleCnt="4">
        <dgm:presLayoutVars>
          <dgm:bulletEnabled val="1"/>
        </dgm:presLayoutVars>
      </dgm:prSet>
      <dgm:spPr/>
    </dgm:pt>
    <dgm:pt modelId="{EB375CD1-B362-4F29-B027-813559C54584}" type="pres">
      <dgm:prSet presAssocID="{48C5BF4C-EE1F-4E40-9A2B-6060E7493235}" presName="sibTrans" presStyleCnt="0"/>
      <dgm:spPr/>
    </dgm:pt>
    <dgm:pt modelId="{4F9426D1-009C-453B-91A1-05975FA67E51}" type="pres">
      <dgm:prSet presAssocID="{B66AF505-697C-4AED-A6D8-25470375983B}" presName="node" presStyleLbl="node1" presStyleIdx="1" presStyleCnt="4">
        <dgm:presLayoutVars>
          <dgm:bulletEnabled val="1"/>
        </dgm:presLayoutVars>
      </dgm:prSet>
      <dgm:spPr/>
    </dgm:pt>
    <dgm:pt modelId="{C1F849A2-F975-418F-8030-3DC58C871F67}" type="pres">
      <dgm:prSet presAssocID="{2651A0A0-6C34-440E-8B56-25B75764FA6C}" presName="sibTrans" presStyleCnt="0"/>
      <dgm:spPr/>
    </dgm:pt>
    <dgm:pt modelId="{08462A66-C5F1-4F0A-B817-8E303CAAEE84}" type="pres">
      <dgm:prSet presAssocID="{A2796C86-FBFE-4DB4-9542-E991779052E3}" presName="node" presStyleLbl="node1" presStyleIdx="2" presStyleCnt="4">
        <dgm:presLayoutVars>
          <dgm:bulletEnabled val="1"/>
        </dgm:presLayoutVars>
      </dgm:prSet>
      <dgm:spPr/>
    </dgm:pt>
    <dgm:pt modelId="{9865E6CD-7126-4A7B-834A-F96DD860A466}" type="pres">
      <dgm:prSet presAssocID="{6AC2853C-F369-487A-9FE7-5268D09E346E}" presName="sibTrans" presStyleCnt="0"/>
      <dgm:spPr/>
    </dgm:pt>
    <dgm:pt modelId="{BC465E08-F4C2-4690-8D29-315A84D2AEB7}" type="pres">
      <dgm:prSet presAssocID="{2A7F034C-FE06-4D3A-84E4-EF53725DB202}" presName="node" presStyleLbl="node1" presStyleIdx="3" presStyleCnt="4">
        <dgm:presLayoutVars>
          <dgm:bulletEnabled val="1"/>
        </dgm:presLayoutVars>
      </dgm:prSet>
      <dgm:spPr/>
    </dgm:pt>
  </dgm:ptLst>
  <dgm:cxnLst>
    <dgm:cxn modelId="{AB49C827-924A-4F05-B624-57F6767B54C3}" srcId="{BBBA11E9-AFB7-4B5E-9CDC-F0BA13363EF7}" destId="{A2796C86-FBFE-4DB4-9542-E991779052E3}" srcOrd="2" destOrd="0" parTransId="{57D9D4EA-F7C0-4EA2-BD8E-203F6E8F7A5C}" sibTransId="{6AC2853C-F369-487A-9FE7-5268D09E346E}"/>
    <dgm:cxn modelId="{94DC712F-C3BF-4A9F-8490-A2357C34F98D}" type="presOf" srcId="{B66AF505-697C-4AED-A6D8-25470375983B}" destId="{4F9426D1-009C-453B-91A1-05975FA67E51}" srcOrd="0" destOrd="0" presId="urn:microsoft.com/office/officeart/2005/8/layout/default"/>
    <dgm:cxn modelId="{B86F2061-138B-4EA6-9B92-C2AF93FFD33D}" type="presOf" srcId="{A2796C86-FBFE-4DB4-9542-E991779052E3}" destId="{08462A66-C5F1-4F0A-B817-8E303CAAEE84}" srcOrd="0" destOrd="0" presId="urn:microsoft.com/office/officeart/2005/8/layout/default"/>
    <dgm:cxn modelId="{04E51343-B25D-46C2-957F-09D7DFFB6BF6}" type="presOf" srcId="{BBBA11E9-AFB7-4B5E-9CDC-F0BA13363EF7}" destId="{0FB4309E-A7A6-4531-9D3B-E07F827588F1}" srcOrd="0" destOrd="0" presId="urn:microsoft.com/office/officeart/2005/8/layout/default"/>
    <dgm:cxn modelId="{EF96BF89-70D0-4890-B08E-BCB8ECEDD430}" srcId="{BBBA11E9-AFB7-4B5E-9CDC-F0BA13363EF7}" destId="{2A7F034C-FE06-4D3A-84E4-EF53725DB202}" srcOrd="3" destOrd="0" parTransId="{1F938AE5-8A9C-4009-84EC-DF89AB2DA9F2}" sibTransId="{DD214842-221E-4C1A-A7AC-15AFD789703E}"/>
    <dgm:cxn modelId="{CBEFB18F-393C-429C-8F82-0F3B1673ADEE}" type="presOf" srcId="{2A7F034C-FE06-4D3A-84E4-EF53725DB202}" destId="{BC465E08-F4C2-4690-8D29-315A84D2AEB7}" srcOrd="0" destOrd="0" presId="urn:microsoft.com/office/officeart/2005/8/layout/default"/>
    <dgm:cxn modelId="{EDDC3EB6-B071-4DD2-9F26-0A6DF3509173}" srcId="{BBBA11E9-AFB7-4B5E-9CDC-F0BA13363EF7}" destId="{B66AF505-697C-4AED-A6D8-25470375983B}" srcOrd="1" destOrd="0" parTransId="{D3587F12-7411-4648-A9B2-AB80E4D393A1}" sibTransId="{2651A0A0-6C34-440E-8B56-25B75764FA6C}"/>
    <dgm:cxn modelId="{8F7FA1B7-8DED-4EC5-B5EF-067638EE3AC1}" srcId="{BBBA11E9-AFB7-4B5E-9CDC-F0BA13363EF7}" destId="{57F6365E-B61A-4AAF-91D1-5EF3F3FA1454}" srcOrd="0" destOrd="0" parTransId="{66C49DAC-5D47-4318-B2B3-8C0C2D63CB2F}" sibTransId="{48C5BF4C-EE1F-4E40-9A2B-6060E7493235}"/>
    <dgm:cxn modelId="{3897BEF5-E708-4E86-8BC9-DBC80610DFD3}" type="presOf" srcId="{57F6365E-B61A-4AAF-91D1-5EF3F3FA1454}" destId="{C69D5127-57D5-4E13-8137-BB0083C1A902}" srcOrd="0" destOrd="0" presId="urn:microsoft.com/office/officeart/2005/8/layout/default"/>
    <dgm:cxn modelId="{AA16D53E-64F6-47F3-B041-32FC63316420}" type="presParOf" srcId="{0FB4309E-A7A6-4531-9D3B-E07F827588F1}" destId="{C69D5127-57D5-4E13-8137-BB0083C1A902}" srcOrd="0" destOrd="0" presId="urn:microsoft.com/office/officeart/2005/8/layout/default"/>
    <dgm:cxn modelId="{1A3157FB-0ADA-4822-9FFB-3927457B2B64}" type="presParOf" srcId="{0FB4309E-A7A6-4531-9D3B-E07F827588F1}" destId="{EB375CD1-B362-4F29-B027-813559C54584}" srcOrd="1" destOrd="0" presId="urn:microsoft.com/office/officeart/2005/8/layout/default"/>
    <dgm:cxn modelId="{8197B24A-6A34-48AC-82A9-31E8BE61002F}" type="presParOf" srcId="{0FB4309E-A7A6-4531-9D3B-E07F827588F1}" destId="{4F9426D1-009C-453B-91A1-05975FA67E51}" srcOrd="2" destOrd="0" presId="urn:microsoft.com/office/officeart/2005/8/layout/default"/>
    <dgm:cxn modelId="{02027AA9-C4AB-456E-99D9-32ED751F46E0}" type="presParOf" srcId="{0FB4309E-A7A6-4531-9D3B-E07F827588F1}" destId="{C1F849A2-F975-418F-8030-3DC58C871F67}" srcOrd="3" destOrd="0" presId="urn:microsoft.com/office/officeart/2005/8/layout/default"/>
    <dgm:cxn modelId="{4D908F47-1B99-4AC4-A85E-26EB6EECE1E4}" type="presParOf" srcId="{0FB4309E-A7A6-4531-9D3B-E07F827588F1}" destId="{08462A66-C5F1-4F0A-B817-8E303CAAEE84}" srcOrd="4" destOrd="0" presId="urn:microsoft.com/office/officeart/2005/8/layout/default"/>
    <dgm:cxn modelId="{ED6D825B-4392-4C04-941E-ADC10644DA56}" type="presParOf" srcId="{0FB4309E-A7A6-4531-9D3B-E07F827588F1}" destId="{9865E6CD-7126-4A7B-834A-F96DD860A466}" srcOrd="5" destOrd="0" presId="urn:microsoft.com/office/officeart/2005/8/layout/default"/>
    <dgm:cxn modelId="{95A054F7-722C-4393-B2CA-8183253A0632}" type="presParOf" srcId="{0FB4309E-A7A6-4531-9D3B-E07F827588F1}" destId="{BC465E08-F4C2-4690-8D29-315A84D2AEB7}"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8F553B9-8E32-4FAD-BEA6-081F1C084EA7}" type="doc">
      <dgm:prSet loTypeId="urn:microsoft.com/office/officeart/2018/2/layout/IconVerticalSolidList" loCatId="icon" qsTypeId="urn:microsoft.com/office/officeart/2005/8/quickstyle/3d2" qsCatId="3D" csTypeId="urn:microsoft.com/office/officeart/2005/8/colors/accent2_2" csCatId="accent2" phldr="1"/>
      <dgm:spPr/>
      <dgm:t>
        <a:bodyPr/>
        <a:lstStyle/>
        <a:p>
          <a:endParaRPr lang="en-US"/>
        </a:p>
      </dgm:t>
    </dgm:pt>
    <dgm:pt modelId="{1EB6FC68-E365-4932-A77F-F03CB97C6334}">
      <dgm:prSet/>
      <dgm:spPr/>
      <dgm:t>
        <a:bodyPr/>
        <a:lstStyle/>
        <a:p>
          <a:pPr>
            <a:lnSpc>
              <a:spcPct val="100000"/>
            </a:lnSpc>
          </a:pPr>
          <a:r>
            <a:rPr lang="en-US" b="1" dirty="0"/>
            <a:t>Penalizing the model </a:t>
          </a:r>
          <a:r>
            <a:rPr lang="en-US" dirty="0"/>
            <a:t>- imposes an additional cost on the model for making classification mistakes on the minority class during training</a:t>
          </a:r>
        </a:p>
      </dgm:t>
    </dgm:pt>
    <dgm:pt modelId="{E3A105F8-3D6A-47F3-9576-43AC34B775D0}" type="parTrans" cxnId="{500B65DE-006C-41F8-9EF8-D8426E7858EB}">
      <dgm:prSet/>
      <dgm:spPr/>
      <dgm:t>
        <a:bodyPr/>
        <a:lstStyle/>
        <a:p>
          <a:endParaRPr lang="en-US"/>
        </a:p>
      </dgm:t>
    </dgm:pt>
    <dgm:pt modelId="{14F1DCFE-D066-4923-9BEE-663B61922280}" type="sibTrans" cxnId="{500B65DE-006C-41F8-9EF8-D8426E7858EB}">
      <dgm:prSet/>
      <dgm:spPr/>
      <dgm:t>
        <a:bodyPr/>
        <a:lstStyle/>
        <a:p>
          <a:endParaRPr lang="en-US"/>
        </a:p>
      </dgm:t>
    </dgm:pt>
    <dgm:pt modelId="{96A25077-83A7-4996-9801-8AD77E261D14}">
      <dgm:prSet/>
      <dgm:spPr/>
      <dgm:t>
        <a:bodyPr/>
        <a:lstStyle/>
        <a:p>
          <a:pPr>
            <a:lnSpc>
              <a:spcPct val="100000"/>
            </a:lnSpc>
          </a:pPr>
          <a:r>
            <a:rPr lang="en-US" b="1" dirty="0"/>
            <a:t>Hyper-parameter tuning</a:t>
          </a:r>
          <a:r>
            <a:rPr lang="en-US" dirty="0"/>
            <a:t> using </a:t>
          </a:r>
          <a:r>
            <a:rPr lang="en-US" dirty="0" err="1"/>
            <a:t>gridsearch</a:t>
          </a:r>
          <a:r>
            <a:rPr lang="en-US" dirty="0"/>
            <a:t>, </a:t>
          </a:r>
          <a:r>
            <a:rPr lang="en-US" dirty="0" err="1"/>
            <a:t>randomSearch</a:t>
          </a:r>
          <a:r>
            <a:rPr lang="en-US" dirty="0"/>
            <a:t>, </a:t>
          </a:r>
          <a:r>
            <a:rPr lang="en-US" dirty="0" err="1"/>
            <a:t>Optuna</a:t>
          </a:r>
          <a:r>
            <a:rPr lang="en-US" dirty="0"/>
            <a:t>, </a:t>
          </a:r>
          <a:r>
            <a:rPr lang="en-US" dirty="0" err="1"/>
            <a:t>XGBoost</a:t>
          </a:r>
          <a:r>
            <a:rPr lang="en-US" dirty="0"/>
            <a:t>, or Bayesian Optimization; Using </a:t>
          </a:r>
          <a:r>
            <a:rPr lang="en-US" dirty="0" err="1"/>
            <a:t>Undersampling</a:t>
          </a:r>
          <a:r>
            <a:rPr lang="en-US" dirty="0"/>
            <a:t> together with Oversampling</a:t>
          </a:r>
        </a:p>
      </dgm:t>
    </dgm:pt>
    <dgm:pt modelId="{7D019E14-BC87-47CD-B786-3D6D46C8EC1B}" type="parTrans" cxnId="{A5AC8B4C-B06A-42DA-BFC8-0F0724D405D4}">
      <dgm:prSet/>
      <dgm:spPr/>
      <dgm:t>
        <a:bodyPr/>
        <a:lstStyle/>
        <a:p>
          <a:endParaRPr lang="en-US"/>
        </a:p>
      </dgm:t>
    </dgm:pt>
    <dgm:pt modelId="{65570589-8246-43E8-AD4F-FDD90AD20CAF}" type="sibTrans" cxnId="{A5AC8B4C-B06A-42DA-BFC8-0F0724D405D4}">
      <dgm:prSet/>
      <dgm:spPr/>
      <dgm:t>
        <a:bodyPr/>
        <a:lstStyle/>
        <a:p>
          <a:endParaRPr lang="en-US"/>
        </a:p>
      </dgm:t>
    </dgm:pt>
    <dgm:pt modelId="{33A1D343-7A6D-4048-AB5E-FBB75C2281A9}">
      <dgm:prSet/>
      <dgm:spPr/>
      <dgm:t>
        <a:bodyPr/>
        <a:lstStyle/>
        <a:p>
          <a:pPr>
            <a:lnSpc>
              <a:spcPct val="100000"/>
            </a:lnSpc>
          </a:pPr>
          <a:r>
            <a:rPr lang="en-US" dirty="0"/>
            <a:t>Re-analyzing data download/processing methods</a:t>
          </a:r>
          <a:r>
            <a:rPr lang="en-US" dirty="0">
              <a:latin typeface="Corbel"/>
            </a:rPr>
            <a:t> &amp; examine feature importance</a:t>
          </a:r>
        </a:p>
      </dgm:t>
    </dgm:pt>
    <dgm:pt modelId="{3A425026-DEDE-4EDC-9496-00C66F59D02D}" type="parTrans" cxnId="{447C711D-37B1-48AE-9274-9373E4937BF1}">
      <dgm:prSet/>
      <dgm:spPr/>
      <dgm:t>
        <a:bodyPr/>
        <a:lstStyle/>
        <a:p>
          <a:endParaRPr lang="en-US"/>
        </a:p>
      </dgm:t>
    </dgm:pt>
    <dgm:pt modelId="{F2D7F3D7-52F8-4CB2-B1BA-B33ED248C324}" type="sibTrans" cxnId="{447C711D-37B1-48AE-9274-9373E4937BF1}">
      <dgm:prSet/>
      <dgm:spPr/>
      <dgm:t>
        <a:bodyPr/>
        <a:lstStyle/>
        <a:p>
          <a:endParaRPr lang="en-US"/>
        </a:p>
      </dgm:t>
    </dgm:pt>
    <dgm:pt modelId="{24A798A4-A367-485D-8536-F2638B1E69F1}">
      <dgm:prSet/>
      <dgm:spPr/>
      <dgm:t>
        <a:bodyPr/>
        <a:lstStyle/>
        <a:p>
          <a:pPr>
            <a:lnSpc>
              <a:spcPct val="100000"/>
            </a:lnSpc>
          </a:pPr>
          <a:r>
            <a:rPr lang="en-US"/>
            <a:t>Utilizing cloud clusters to work with more complete datasets</a:t>
          </a:r>
        </a:p>
      </dgm:t>
    </dgm:pt>
    <dgm:pt modelId="{93F04FF6-BD34-4578-BCB4-5E346E6E76DD}" type="parTrans" cxnId="{D6256E5E-FFB8-495F-A5C1-DA242508F6FE}">
      <dgm:prSet/>
      <dgm:spPr/>
      <dgm:t>
        <a:bodyPr/>
        <a:lstStyle/>
        <a:p>
          <a:endParaRPr lang="en-US"/>
        </a:p>
      </dgm:t>
    </dgm:pt>
    <dgm:pt modelId="{79198BC2-914E-4992-B270-DDC6EDC6ED80}" type="sibTrans" cxnId="{D6256E5E-FFB8-495F-A5C1-DA242508F6FE}">
      <dgm:prSet/>
      <dgm:spPr/>
      <dgm:t>
        <a:bodyPr/>
        <a:lstStyle/>
        <a:p>
          <a:endParaRPr lang="en-US"/>
        </a:p>
      </dgm:t>
    </dgm:pt>
    <dgm:pt modelId="{616B6DF6-6A36-4015-AD08-1723692073B0}" type="pres">
      <dgm:prSet presAssocID="{58F553B9-8E32-4FAD-BEA6-081F1C084EA7}" presName="root" presStyleCnt="0">
        <dgm:presLayoutVars>
          <dgm:dir/>
          <dgm:resizeHandles val="exact"/>
        </dgm:presLayoutVars>
      </dgm:prSet>
      <dgm:spPr/>
    </dgm:pt>
    <dgm:pt modelId="{E94B135D-E5F7-481A-B110-14D30624AEEF}" type="pres">
      <dgm:prSet presAssocID="{1EB6FC68-E365-4932-A77F-F03CB97C6334}" presName="compNode" presStyleCnt="0"/>
      <dgm:spPr/>
    </dgm:pt>
    <dgm:pt modelId="{FD5B1383-D18B-4424-9C87-ED17A4E961E3}" type="pres">
      <dgm:prSet presAssocID="{1EB6FC68-E365-4932-A77F-F03CB97C6334}" presName="bgRect" presStyleLbl="bgShp" presStyleIdx="0" presStyleCnt="4"/>
      <dgm:spPr/>
    </dgm:pt>
    <dgm:pt modelId="{C18A14FD-2272-4443-8B79-9AB6A575F668}" type="pres">
      <dgm:prSet presAssocID="{1EB6FC68-E365-4932-A77F-F03CB97C633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lassroom"/>
        </a:ext>
      </dgm:extLst>
    </dgm:pt>
    <dgm:pt modelId="{6127EC26-ACA3-41FB-B291-297B55E0BF74}" type="pres">
      <dgm:prSet presAssocID="{1EB6FC68-E365-4932-A77F-F03CB97C6334}" presName="spaceRect" presStyleCnt="0"/>
      <dgm:spPr/>
    </dgm:pt>
    <dgm:pt modelId="{97D68D2E-4AE2-470E-845A-4E98DCAC95A2}" type="pres">
      <dgm:prSet presAssocID="{1EB6FC68-E365-4932-A77F-F03CB97C6334}" presName="parTx" presStyleLbl="revTx" presStyleIdx="0" presStyleCnt="4">
        <dgm:presLayoutVars>
          <dgm:chMax val="0"/>
          <dgm:chPref val="0"/>
        </dgm:presLayoutVars>
      </dgm:prSet>
      <dgm:spPr/>
    </dgm:pt>
    <dgm:pt modelId="{746B7DA0-1497-4289-A656-A96A7C039A03}" type="pres">
      <dgm:prSet presAssocID="{14F1DCFE-D066-4923-9BEE-663B61922280}" presName="sibTrans" presStyleCnt="0"/>
      <dgm:spPr/>
    </dgm:pt>
    <dgm:pt modelId="{A55B293F-0604-4584-9CD8-F3E66D5BD9E6}" type="pres">
      <dgm:prSet presAssocID="{96A25077-83A7-4996-9801-8AD77E261D14}" presName="compNode" presStyleCnt="0"/>
      <dgm:spPr/>
    </dgm:pt>
    <dgm:pt modelId="{FFBAF506-FB26-45FF-8806-E833043DB85F}" type="pres">
      <dgm:prSet presAssocID="{96A25077-83A7-4996-9801-8AD77E261D14}" presName="bgRect" presStyleLbl="bgShp" presStyleIdx="1" presStyleCnt="4"/>
      <dgm:spPr/>
    </dgm:pt>
    <dgm:pt modelId="{B9FFB34C-2E5D-40C1-A265-0A36BF78E003}" type="pres">
      <dgm:prSet presAssocID="{96A25077-83A7-4996-9801-8AD77E261D14}"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aze"/>
        </a:ext>
      </dgm:extLst>
    </dgm:pt>
    <dgm:pt modelId="{9691205C-EBF2-473D-8A4F-AC83D1DB1193}" type="pres">
      <dgm:prSet presAssocID="{96A25077-83A7-4996-9801-8AD77E261D14}" presName="spaceRect" presStyleCnt="0"/>
      <dgm:spPr/>
    </dgm:pt>
    <dgm:pt modelId="{EDE30475-8826-474D-AE33-5641085EA27D}" type="pres">
      <dgm:prSet presAssocID="{96A25077-83A7-4996-9801-8AD77E261D14}" presName="parTx" presStyleLbl="revTx" presStyleIdx="1" presStyleCnt="4">
        <dgm:presLayoutVars>
          <dgm:chMax val="0"/>
          <dgm:chPref val="0"/>
        </dgm:presLayoutVars>
      </dgm:prSet>
      <dgm:spPr/>
    </dgm:pt>
    <dgm:pt modelId="{5BBFC452-D302-4E16-A292-F21B55D43DDC}" type="pres">
      <dgm:prSet presAssocID="{65570589-8246-43E8-AD4F-FDD90AD20CAF}" presName="sibTrans" presStyleCnt="0"/>
      <dgm:spPr/>
    </dgm:pt>
    <dgm:pt modelId="{FF759C9C-8F2A-43CB-B55A-D6A4FF0FCFED}" type="pres">
      <dgm:prSet presAssocID="{33A1D343-7A6D-4048-AB5E-FBB75C2281A9}" presName="compNode" presStyleCnt="0"/>
      <dgm:spPr/>
    </dgm:pt>
    <dgm:pt modelId="{8D82601F-C940-45F0-B03E-3492DB10C013}" type="pres">
      <dgm:prSet presAssocID="{33A1D343-7A6D-4048-AB5E-FBB75C2281A9}" presName="bgRect" presStyleLbl="bgShp" presStyleIdx="2" presStyleCnt="4"/>
      <dgm:spPr/>
    </dgm:pt>
    <dgm:pt modelId="{F68BA11A-2AC1-4340-B349-2E1B84E2A399}" type="pres">
      <dgm:prSet presAssocID="{33A1D343-7A6D-4048-AB5E-FBB75C2281A9}"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ownload"/>
        </a:ext>
      </dgm:extLst>
    </dgm:pt>
    <dgm:pt modelId="{99751A60-2CFD-4266-A28D-0A152B05707B}" type="pres">
      <dgm:prSet presAssocID="{33A1D343-7A6D-4048-AB5E-FBB75C2281A9}" presName="spaceRect" presStyleCnt="0"/>
      <dgm:spPr/>
    </dgm:pt>
    <dgm:pt modelId="{4D5DBEB0-EDCD-4B71-950F-F0940E693E4F}" type="pres">
      <dgm:prSet presAssocID="{33A1D343-7A6D-4048-AB5E-FBB75C2281A9}" presName="parTx" presStyleLbl="revTx" presStyleIdx="2" presStyleCnt="4">
        <dgm:presLayoutVars>
          <dgm:chMax val="0"/>
          <dgm:chPref val="0"/>
        </dgm:presLayoutVars>
      </dgm:prSet>
      <dgm:spPr/>
    </dgm:pt>
    <dgm:pt modelId="{52643997-F0FE-477F-AC69-19CB1855EC94}" type="pres">
      <dgm:prSet presAssocID="{F2D7F3D7-52F8-4CB2-B1BA-B33ED248C324}" presName="sibTrans" presStyleCnt="0"/>
      <dgm:spPr/>
    </dgm:pt>
    <dgm:pt modelId="{DE24E411-DDF4-430D-BE1F-528E224F0855}" type="pres">
      <dgm:prSet presAssocID="{24A798A4-A367-485D-8536-F2638B1E69F1}" presName="compNode" presStyleCnt="0"/>
      <dgm:spPr/>
    </dgm:pt>
    <dgm:pt modelId="{8AFC6193-0BAB-43B5-80E9-12E065EEE575}" type="pres">
      <dgm:prSet presAssocID="{24A798A4-A367-485D-8536-F2638B1E69F1}" presName="bgRect" presStyleLbl="bgShp" presStyleIdx="3" presStyleCnt="4"/>
      <dgm:spPr/>
    </dgm:pt>
    <dgm:pt modelId="{60C58CB6-DDA6-4765-A78B-161E5C7ED294}" type="pres">
      <dgm:prSet presAssocID="{24A798A4-A367-485D-8536-F2638B1E69F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atabase"/>
        </a:ext>
      </dgm:extLst>
    </dgm:pt>
    <dgm:pt modelId="{4908A9FD-AA74-465B-AA1A-F8DB7CDF3281}" type="pres">
      <dgm:prSet presAssocID="{24A798A4-A367-485D-8536-F2638B1E69F1}" presName="spaceRect" presStyleCnt="0"/>
      <dgm:spPr/>
    </dgm:pt>
    <dgm:pt modelId="{61C8B3D5-22FF-447F-8148-C6062532E933}" type="pres">
      <dgm:prSet presAssocID="{24A798A4-A367-485D-8536-F2638B1E69F1}" presName="parTx" presStyleLbl="revTx" presStyleIdx="3" presStyleCnt="4">
        <dgm:presLayoutVars>
          <dgm:chMax val="0"/>
          <dgm:chPref val="0"/>
        </dgm:presLayoutVars>
      </dgm:prSet>
      <dgm:spPr/>
    </dgm:pt>
  </dgm:ptLst>
  <dgm:cxnLst>
    <dgm:cxn modelId="{5FC1C300-1F72-4185-8EEB-9D9D6E36E324}" type="presOf" srcId="{58F553B9-8E32-4FAD-BEA6-081F1C084EA7}" destId="{616B6DF6-6A36-4015-AD08-1723692073B0}" srcOrd="0" destOrd="0" presId="urn:microsoft.com/office/officeart/2018/2/layout/IconVerticalSolidList"/>
    <dgm:cxn modelId="{5852250E-001C-4574-B5AF-6CB9D6830824}" type="presOf" srcId="{96A25077-83A7-4996-9801-8AD77E261D14}" destId="{EDE30475-8826-474D-AE33-5641085EA27D}" srcOrd="0" destOrd="0" presId="urn:microsoft.com/office/officeart/2018/2/layout/IconVerticalSolidList"/>
    <dgm:cxn modelId="{447C711D-37B1-48AE-9274-9373E4937BF1}" srcId="{58F553B9-8E32-4FAD-BEA6-081F1C084EA7}" destId="{33A1D343-7A6D-4048-AB5E-FBB75C2281A9}" srcOrd="2" destOrd="0" parTransId="{3A425026-DEDE-4EDC-9496-00C66F59D02D}" sibTransId="{F2D7F3D7-52F8-4CB2-B1BA-B33ED248C324}"/>
    <dgm:cxn modelId="{0BDD6B38-5C79-4121-9D4E-B78976ADF4BE}" type="presOf" srcId="{33A1D343-7A6D-4048-AB5E-FBB75C2281A9}" destId="{4D5DBEB0-EDCD-4B71-950F-F0940E693E4F}" srcOrd="0" destOrd="0" presId="urn:microsoft.com/office/officeart/2018/2/layout/IconVerticalSolidList"/>
    <dgm:cxn modelId="{D6256E5E-FFB8-495F-A5C1-DA242508F6FE}" srcId="{58F553B9-8E32-4FAD-BEA6-081F1C084EA7}" destId="{24A798A4-A367-485D-8536-F2638B1E69F1}" srcOrd="3" destOrd="0" parTransId="{93F04FF6-BD34-4578-BCB4-5E346E6E76DD}" sibTransId="{79198BC2-914E-4992-B270-DDC6EDC6ED80}"/>
    <dgm:cxn modelId="{A5AC8B4C-B06A-42DA-BFC8-0F0724D405D4}" srcId="{58F553B9-8E32-4FAD-BEA6-081F1C084EA7}" destId="{96A25077-83A7-4996-9801-8AD77E261D14}" srcOrd="1" destOrd="0" parTransId="{7D019E14-BC87-47CD-B786-3D6D46C8EC1B}" sibTransId="{65570589-8246-43E8-AD4F-FDD90AD20CAF}"/>
    <dgm:cxn modelId="{BDEB6975-9738-402B-A03A-83F150E8F3C0}" type="presOf" srcId="{24A798A4-A367-485D-8536-F2638B1E69F1}" destId="{61C8B3D5-22FF-447F-8148-C6062532E933}" srcOrd="0" destOrd="0" presId="urn:microsoft.com/office/officeart/2018/2/layout/IconVerticalSolidList"/>
    <dgm:cxn modelId="{D52552C6-38FC-41ED-8A0D-7ACC67EB73FA}" type="presOf" srcId="{1EB6FC68-E365-4932-A77F-F03CB97C6334}" destId="{97D68D2E-4AE2-470E-845A-4E98DCAC95A2}" srcOrd="0" destOrd="0" presId="urn:microsoft.com/office/officeart/2018/2/layout/IconVerticalSolidList"/>
    <dgm:cxn modelId="{500B65DE-006C-41F8-9EF8-D8426E7858EB}" srcId="{58F553B9-8E32-4FAD-BEA6-081F1C084EA7}" destId="{1EB6FC68-E365-4932-A77F-F03CB97C6334}" srcOrd="0" destOrd="0" parTransId="{E3A105F8-3D6A-47F3-9576-43AC34B775D0}" sibTransId="{14F1DCFE-D066-4923-9BEE-663B61922280}"/>
    <dgm:cxn modelId="{CDA5557B-1F60-49CE-A2D9-B1D3BE3284D3}" type="presParOf" srcId="{616B6DF6-6A36-4015-AD08-1723692073B0}" destId="{E94B135D-E5F7-481A-B110-14D30624AEEF}" srcOrd="0" destOrd="0" presId="urn:microsoft.com/office/officeart/2018/2/layout/IconVerticalSolidList"/>
    <dgm:cxn modelId="{43B69D1B-2E20-4C17-AEFD-02F28F897E31}" type="presParOf" srcId="{E94B135D-E5F7-481A-B110-14D30624AEEF}" destId="{FD5B1383-D18B-4424-9C87-ED17A4E961E3}" srcOrd="0" destOrd="0" presId="urn:microsoft.com/office/officeart/2018/2/layout/IconVerticalSolidList"/>
    <dgm:cxn modelId="{D8ADB622-5490-4D1E-8FC7-C9E45EA8E522}" type="presParOf" srcId="{E94B135D-E5F7-481A-B110-14D30624AEEF}" destId="{C18A14FD-2272-4443-8B79-9AB6A575F668}" srcOrd="1" destOrd="0" presId="urn:microsoft.com/office/officeart/2018/2/layout/IconVerticalSolidList"/>
    <dgm:cxn modelId="{1A9C4FEA-C886-45D6-8CF1-FC902B78F5C8}" type="presParOf" srcId="{E94B135D-E5F7-481A-B110-14D30624AEEF}" destId="{6127EC26-ACA3-41FB-B291-297B55E0BF74}" srcOrd="2" destOrd="0" presId="urn:microsoft.com/office/officeart/2018/2/layout/IconVerticalSolidList"/>
    <dgm:cxn modelId="{ABD7156E-C7EA-4370-980E-6F4A8D52F5AE}" type="presParOf" srcId="{E94B135D-E5F7-481A-B110-14D30624AEEF}" destId="{97D68D2E-4AE2-470E-845A-4E98DCAC95A2}" srcOrd="3" destOrd="0" presId="urn:microsoft.com/office/officeart/2018/2/layout/IconVerticalSolidList"/>
    <dgm:cxn modelId="{0AE1DFAB-24EC-4C96-804A-B786CB7E0AD5}" type="presParOf" srcId="{616B6DF6-6A36-4015-AD08-1723692073B0}" destId="{746B7DA0-1497-4289-A656-A96A7C039A03}" srcOrd="1" destOrd="0" presId="urn:microsoft.com/office/officeart/2018/2/layout/IconVerticalSolidList"/>
    <dgm:cxn modelId="{25F46812-D18C-44DB-92C3-6C33B9A6CEDF}" type="presParOf" srcId="{616B6DF6-6A36-4015-AD08-1723692073B0}" destId="{A55B293F-0604-4584-9CD8-F3E66D5BD9E6}" srcOrd="2" destOrd="0" presId="urn:microsoft.com/office/officeart/2018/2/layout/IconVerticalSolidList"/>
    <dgm:cxn modelId="{EEF025DD-F8B7-4070-9CB3-0040F37993A9}" type="presParOf" srcId="{A55B293F-0604-4584-9CD8-F3E66D5BD9E6}" destId="{FFBAF506-FB26-45FF-8806-E833043DB85F}" srcOrd="0" destOrd="0" presId="urn:microsoft.com/office/officeart/2018/2/layout/IconVerticalSolidList"/>
    <dgm:cxn modelId="{375051D4-941C-4164-BAC5-91529DBCC619}" type="presParOf" srcId="{A55B293F-0604-4584-9CD8-F3E66D5BD9E6}" destId="{B9FFB34C-2E5D-40C1-A265-0A36BF78E003}" srcOrd="1" destOrd="0" presId="urn:microsoft.com/office/officeart/2018/2/layout/IconVerticalSolidList"/>
    <dgm:cxn modelId="{03CDF928-BCBF-4E7F-BBC6-EE75FCEAE051}" type="presParOf" srcId="{A55B293F-0604-4584-9CD8-F3E66D5BD9E6}" destId="{9691205C-EBF2-473D-8A4F-AC83D1DB1193}" srcOrd="2" destOrd="0" presId="urn:microsoft.com/office/officeart/2018/2/layout/IconVerticalSolidList"/>
    <dgm:cxn modelId="{4439AB4A-7564-4C18-9F41-6550B964A167}" type="presParOf" srcId="{A55B293F-0604-4584-9CD8-F3E66D5BD9E6}" destId="{EDE30475-8826-474D-AE33-5641085EA27D}" srcOrd="3" destOrd="0" presId="urn:microsoft.com/office/officeart/2018/2/layout/IconVerticalSolidList"/>
    <dgm:cxn modelId="{5C0F2F6B-7EAD-4D03-BFF4-B69E10F885D3}" type="presParOf" srcId="{616B6DF6-6A36-4015-AD08-1723692073B0}" destId="{5BBFC452-D302-4E16-A292-F21B55D43DDC}" srcOrd="3" destOrd="0" presId="urn:microsoft.com/office/officeart/2018/2/layout/IconVerticalSolidList"/>
    <dgm:cxn modelId="{3CC5DF58-7523-490B-9B84-E2B38C5A94BF}" type="presParOf" srcId="{616B6DF6-6A36-4015-AD08-1723692073B0}" destId="{FF759C9C-8F2A-43CB-B55A-D6A4FF0FCFED}" srcOrd="4" destOrd="0" presId="urn:microsoft.com/office/officeart/2018/2/layout/IconVerticalSolidList"/>
    <dgm:cxn modelId="{58521B3F-BDA6-4D6D-B8CE-47C8D993DEEF}" type="presParOf" srcId="{FF759C9C-8F2A-43CB-B55A-D6A4FF0FCFED}" destId="{8D82601F-C940-45F0-B03E-3492DB10C013}" srcOrd="0" destOrd="0" presId="urn:microsoft.com/office/officeart/2018/2/layout/IconVerticalSolidList"/>
    <dgm:cxn modelId="{4DF1CD78-33BC-474E-AADE-C6F98207B006}" type="presParOf" srcId="{FF759C9C-8F2A-43CB-B55A-D6A4FF0FCFED}" destId="{F68BA11A-2AC1-4340-B349-2E1B84E2A399}" srcOrd="1" destOrd="0" presId="urn:microsoft.com/office/officeart/2018/2/layout/IconVerticalSolidList"/>
    <dgm:cxn modelId="{0BF7F51A-05BB-4EF5-B4E1-53DE4DF61892}" type="presParOf" srcId="{FF759C9C-8F2A-43CB-B55A-D6A4FF0FCFED}" destId="{99751A60-2CFD-4266-A28D-0A152B05707B}" srcOrd="2" destOrd="0" presId="urn:microsoft.com/office/officeart/2018/2/layout/IconVerticalSolidList"/>
    <dgm:cxn modelId="{C2B1EAAB-C7CB-4CA2-9436-7265788FB5BA}" type="presParOf" srcId="{FF759C9C-8F2A-43CB-B55A-D6A4FF0FCFED}" destId="{4D5DBEB0-EDCD-4B71-950F-F0940E693E4F}" srcOrd="3" destOrd="0" presId="urn:microsoft.com/office/officeart/2018/2/layout/IconVerticalSolidList"/>
    <dgm:cxn modelId="{CEB66C8C-6830-4AB0-B2CB-9FF3C107402A}" type="presParOf" srcId="{616B6DF6-6A36-4015-AD08-1723692073B0}" destId="{52643997-F0FE-477F-AC69-19CB1855EC94}" srcOrd="5" destOrd="0" presId="urn:microsoft.com/office/officeart/2018/2/layout/IconVerticalSolidList"/>
    <dgm:cxn modelId="{D8E001F7-2DF0-4A5F-B656-97844A838140}" type="presParOf" srcId="{616B6DF6-6A36-4015-AD08-1723692073B0}" destId="{DE24E411-DDF4-430D-BE1F-528E224F0855}" srcOrd="6" destOrd="0" presId="urn:microsoft.com/office/officeart/2018/2/layout/IconVerticalSolidList"/>
    <dgm:cxn modelId="{7D779BF5-340B-4C18-8465-7C059A3FF026}" type="presParOf" srcId="{DE24E411-DDF4-430D-BE1F-528E224F0855}" destId="{8AFC6193-0BAB-43B5-80E9-12E065EEE575}" srcOrd="0" destOrd="0" presId="urn:microsoft.com/office/officeart/2018/2/layout/IconVerticalSolidList"/>
    <dgm:cxn modelId="{A91DD008-DBCF-43F9-9C4B-C41340E1A6C6}" type="presParOf" srcId="{DE24E411-DDF4-430D-BE1F-528E224F0855}" destId="{60C58CB6-DDA6-4765-A78B-161E5C7ED294}" srcOrd="1" destOrd="0" presId="urn:microsoft.com/office/officeart/2018/2/layout/IconVerticalSolidList"/>
    <dgm:cxn modelId="{AA3AF9EB-0715-4EDE-AA3B-1545B5861D23}" type="presParOf" srcId="{DE24E411-DDF4-430D-BE1F-528E224F0855}" destId="{4908A9FD-AA74-465B-AA1A-F8DB7CDF3281}" srcOrd="2" destOrd="0" presId="urn:microsoft.com/office/officeart/2018/2/layout/IconVerticalSolidList"/>
    <dgm:cxn modelId="{CB382B9F-2DD4-4BD4-BE86-72B628907717}" type="presParOf" srcId="{DE24E411-DDF4-430D-BE1F-528E224F0855}" destId="{61C8B3D5-22FF-447F-8148-C6062532E93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80A3D6-4D6E-43F1-A81E-73288F0A69D2}" type="doc">
      <dgm:prSet loTypeId="urn:microsoft.com/office/officeart/2005/8/layout/list1" loCatId="list" qsTypeId="urn:microsoft.com/office/officeart/2005/8/quickstyle/simple2" qsCatId="simple" csTypeId="urn:microsoft.com/office/officeart/2005/8/colors/accent1_2" csCatId="accent1" phldr="1"/>
      <dgm:spPr/>
      <dgm:t>
        <a:bodyPr/>
        <a:lstStyle/>
        <a:p>
          <a:endParaRPr lang="en-US"/>
        </a:p>
      </dgm:t>
    </dgm:pt>
    <dgm:pt modelId="{450D8AEE-00AD-434C-8567-C5701510B91A}">
      <dgm:prSet/>
      <dgm:spPr/>
      <dgm:t>
        <a:bodyPr/>
        <a:lstStyle/>
        <a:p>
          <a:pPr rtl="0"/>
          <a:r>
            <a:rPr lang="en-US"/>
            <a:t>EDA:</a:t>
          </a:r>
          <a:r>
            <a:rPr lang="en-US">
              <a:latin typeface="Corbel"/>
            </a:rPr>
            <a:t> </a:t>
          </a:r>
          <a:endParaRPr lang="en-US"/>
        </a:p>
      </dgm:t>
    </dgm:pt>
    <dgm:pt modelId="{2D5D73A5-C513-47DC-8620-3782C4F3EAAC}" type="parTrans" cxnId="{98929EF6-CE40-4FD2-A098-B2B3DB602A0C}">
      <dgm:prSet/>
      <dgm:spPr/>
      <dgm:t>
        <a:bodyPr/>
        <a:lstStyle/>
        <a:p>
          <a:endParaRPr lang="en-US"/>
        </a:p>
      </dgm:t>
    </dgm:pt>
    <dgm:pt modelId="{09B5FF0C-E16D-4E92-9BB1-5AE4ECC15EB5}" type="sibTrans" cxnId="{98929EF6-CE40-4FD2-A098-B2B3DB602A0C}">
      <dgm:prSet/>
      <dgm:spPr/>
      <dgm:t>
        <a:bodyPr/>
        <a:lstStyle/>
        <a:p>
          <a:endParaRPr lang="en-US"/>
        </a:p>
      </dgm:t>
    </dgm:pt>
    <dgm:pt modelId="{7AF623CE-49B7-44D6-87BB-8774A85D19B2}">
      <dgm:prSet/>
      <dgm:spPr/>
      <dgm:t>
        <a:bodyPr/>
        <a:lstStyle/>
        <a:p>
          <a:r>
            <a:rPr lang="en-US"/>
            <a:t>Southwest and JetBlue has the most frequent delays</a:t>
          </a:r>
        </a:p>
      </dgm:t>
    </dgm:pt>
    <dgm:pt modelId="{B1CC882B-50C6-4EB3-B0B8-8A083A1BBCBF}" type="parTrans" cxnId="{CFF0CA85-0A78-4A50-A92F-660578671E2D}">
      <dgm:prSet/>
      <dgm:spPr/>
      <dgm:t>
        <a:bodyPr/>
        <a:lstStyle/>
        <a:p>
          <a:endParaRPr lang="en-US"/>
        </a:p>
      </dgm:t>
    </dgm:pt>
    <dgm:pt modelId="{26F60049-863C-47E0-9324-0A392FCF48AE}" type="sibTrans" cxnId="{CFF0CA85-0A78-4A50-A92F-660578671E2D}">
      <dgm:prSet/>
      <dgm:spPr/>
      <dgm:t>
        <a:bodyPr/>
        <a:lstStyle/>
        <a:p>
          <a:endParaRPr lang="en-US"/>
        </a:p>
      </dgm:t>
    </dgm:pt>
    <dgm:pt modelId="{4678F3E5-861C-4441-A566-CD629A531FFF}">
      <dgm:prSet/>
      <dgm:spPr/>
      <dgm:t>
        <a:bodyPr/>
        <a:lstStyle/>
        <a:p>
          <a:r>
            <a:rPr lang="en-US"/>
            <a:t>Las Vegas and Chicago has the highest delay rate </a:t>
          </a:r>
        </a:p>
      </dgm:t>
    </dgm:pt>
    <dgm:pt modelId="{4C89E082-8BF7-4B1E-B7E1-9A0C921C70A7}" type="parTrans" cxnId="{51CD6463-5E6C-49C5-A565-176D75950597}">
      <dgm:prSet/>
      <dgm:spPr/>
      <dgm:t>
        <a:bodyPr/>
        <a:lstStyle/>
        <a:p>
          <a:endParaRPr lang="en-US"/>
        </a:p>
      </dgm:t>
    </dgm:pt>
    <dgm:pt modelId="{0796EE27-CBE6-48FD-853F-1E350A36CA88}" type="sibTrans" cxnId="{51CD6463-5E6C-49C5-A565-176D75950597}">
      <dgm:prSet/>
      <dgm:spPr/>
      <dgm:t>
        <a:bodyPr/>
        <a:lstStyle/>
        <a:p>
          <a:endParaRPr lang="en-US"/>
        </a:p>
      </dgm:t>
    </dgm:pt>
    <dgm:pt modelId="{F533553E-4DB1-4A02-AD04-A23FFEC8ECA4}">
      <dgm:prSet/>
      <dgm:spPr/>
      <dgm:t>
        <a:bodyPr/>
        <a:lstStyle/>
        <a:p>
          <a:r>
            <a:rPr lang="en-US"/>
            <a:t>average of 36%  of all flights are delayed</a:t>
          </a:r>
        </a:p>
      </dgm:t>
    </dgm:pt>
    <dgm:pt modelId="{C075678C-0885-48DD-A007-48FB8953043B}" type="parTrans" cxnId="{15DF82C9-0508-4F0D-B88B-4F3BB2A19192}">
      <dgm:prSet/>
      <dgm:spPr/>
      <dgm:t>
        <a:bodyPr/>
        <a:lstStyle/>
        <a:p>
          <a:endParaRPr lang="en-US"/>
        </a:p>
      </dgm:t>
    </dgm:pt>
    <dgm:pt modelId="{F860DC62-E45A-4EED-A4EF-A223EDDA8C61}" type="sibTrans" cxnId="{15DF82C9-0508-4F0D-B88B-4F3BB2A19192}">
      <dgm:prSet/>
      <dgm:spPr/>
      <dgm:t>
        <a:bodyPr/>
        <a:lstStyle/>
        <a:p>
          <a:endParaRPr lang="en-US"/>
        </a:p>
      </dgm:t>
    </dgm:pt>
    <dgm:pt modelId="{54FF770F-095A-4B0D-A1A0-DE6DA4C5E0CD}">
      <dgm:prSet/>
      <dgm:spPr/>
      <dgm:t>
        <a:bodyPr/>
        <a:lstStyle/>
        <a:p>
          <a:r>
            <a:rPr lang="en-US"/>
            <a:t>Modeling: </a:t>
          </a:r>
        </a:p>
      </dgm:t>
    </dgm:pt>
    <dgm:pt modelId="{7B02F39B-DB8D-4CFC-B495-1DD0008DD9DA}" type="parTrans" cxnId="{0A5030B2-C313-4800-AC42-6F33DF165F1C}">
      <dgm:prSet/>
      <dgm:spPr/>
      <dgm:t>
        <a:bodyPr/>
        <a:lstStyle/>
        <a:p>
          <a:endParaRPr lang="en-US"/>
        </a:p>
      </dgm:t>
    </dgm:pt>
    <dgm:pt modelId="{699E8C57-ED59-4A1D-9083-9E7C2DB6045C}" type="sibTrans" cxnId="{0A5030B2-C313-4800-AC42-6F33DF165F1C}">
      <dgm:prSet/>
      <dgm:spPr/>
      <dgm:t>
        <a:bodyPr/>
        <a:lstStyle/>
        <a:p>
          <a:endParaRPr lang="en-US"/>
        </a:p>
      </dgm:t>
    </dgm:pt>
    <dgm:pt modelId="{5258622F-651B-45D0-8209-91827B140AB5}">
      <dgm:prSet/>
      <dgm:spPr/>
      <dgm:t>
        <a:bodyPr/>
        <a:lstStyle/>
        <a:p>
          <a:r>
            <a:rPr lang="en-US"/>
            <a:t>Classification preferred over regression</a:t>
          </a:r>
        </a:p>
      </dgm:t>
    </dgm:pt>
    <dgm:pt modelId="{A2606243-A87D-47E3-8E7D-19F0CE122208}" type="parTrans" cxnId="{434F10DB-0D42-4707-88FF-30D1C9FA9584}">
      <dgm:prSet/>
      <dgm:spPr/>
      <dgm:t>
        <a:bodyPr/>
        <a:lstStyle/>
        <a:p>
          <a:endParaRPr lang="en-US"/>
        </a:p>
      </dgm:t>
    </dgm:pt>
    <dgm:pt modelId="{991D6903-9680-4038-8F57-3EABA5F39D7A}" type="sibTrans" cxnId="{434F10DB-0D42-4707-88FF-30D1C9FA9584}">
      <dgm:prSet/>
      <dgm:spPr/>
      <dgm:t>
        <a:bodyPr/>
        <a:lstStyle/>
        <a:p>
          <a:endParaRPr lang="en-US"/>
        </a:p>
      </dgm:t>
    </dgm:pt>
    <dgm:pt modelId="{4598234B-DAD1-4716-AE5F-C44462DBC33B}">
      <dgm:prSet/>
      <dgm:spPr/>
      <dgm:t>
        <a:bodyPr/>
        <a:lstStyle/>
        <a:p>
          <a:pPr rtl="0"/>
          <a:r>
            <a:rPr lang="en-US"/>
            <a:t>Utilizing SMOTE</a:t>
          </a:r>
          <a:r>
            <a:rPr lang="en-US">
              <a:latin typeface="Corbel"/>
            </a:rPr>
            <a:t> negatively impacted our models</a:t>
          </a:r>
          <a:endParaRPr lang="en-US"/>
        </a:p>
      </dgm:t>
    </dgm:pt>
    <dgm:pt modelId="{5B3FD03F-14C1-4490-B84C-677DE1254A65}" type="parTrans" cxnId="{9CE4A13B-898D-4142-B23E-F88799B5B8CF}">
      <dgm:prSet/>
      <dgm:spPr/>
      <dgm:t>
        <a:bodyPr/>
        <a:lstStyle/>
        <a:p>
          <a:endParaRPr lang="en-US"/>
        </a:p>
      </dgm:t>
    </dgm:pt>
    <dgm:pt modelId="{48862F56-6656-4408-A9FB-83839A2DA4FF}" type="sibTrans" cxnId="{9CE4A13B-898D-4142-B23E-F88799B5B8CF}">
      <dgm:prSet/>
      <dgm:spPr/>
      <dgm:t>
        <a:bodyPr/>
        <a:lstStyle/>
        <a:p>
          <a:endParaRPr lang="en-US"/>
        </a:p>
      </dgm:t>
    </dgm:pt>
    <dgm:pt modelId="{7FDE7117-FE1D-4A6F-AB7F-D9AE859275EB}">
      <dgm:prSet phldr="0"/>
      <dgm:spPr/>
      <dgm:t>
        <a:bodyPr/>
        <a:lstStyle/>
        <a:p>
          <a:pPr rtl="0"/>
          <a:r>
            <a:rPr lang="en-US">
              <a:latin typeface="Corbel"/>
            </a:rPr>
            <a:t>Decision Trees performed (comparatively) well to Random Forest </a:t>
          </a:r>
        </a:p>
      </dgm:t>
    </dgm:pt>
    <dgm:pt modelId="{1E4EFBD2-271D-4E47-BC3A-84B456E2F5EB}" type="parTrans" cxnId="{CB9F9C65-3B64-4F6B-BC1F-72AA39A16FBE}">
      <dgm:prSet/>
      <dgm:spPr/>
    </dgm:pt>
    <dgm:pt modelId="{E272AADE-5197-4953-A3A5-06025D7E29E6}" type="sibTrans" cxnId="{CB9F9C65-3B64-4F6B-BC1F-72AA39A16FBE}">
      <dgm:prSet/>
      <dgm:spPr/>
    </dgm:pt>
    <dgm:pt modelId="{45D65141-C1D0-4ED5-AF4E-6DA720D749ED}">
      <dgm:prSet phldr="0"/>
      <dgm:spPr/>
      <dgm:t>
        <a:bodyPr/>
        <a:lstStyle/>
        <a:p>
          <a:pPr rtl="0"/>
          <a:endParaRPr lang="en-US">
            <a:latin typeface="Corbel"/>
          </a:endParaRPr>
        </a:p>
      </dgm:t>
    </dgm:pt>
    <dgm:pt modelId="{3A4CD7C6-3E82-4ED6-856E-45E170FE271F}" type="parTrans" cxnId="{35911E9C-DFD0-45B6-B2E0-57C0AC4641C7}">
      <dgm:prSet/>
      <dgm:spPr/>
    </dgm:pt>
    <dgm:pt modelId="{54D009F3-1BE9-4889-BE0E-B4C26FBECADC}" type="sibTrans" cxnId="{35911E9C-DFD0-45B6-B2E0-57C0AC4641C7}">
      <dgm:prSet/>
      <dgm:spPr/>
    </dgm:pt>
    <dgm:pt modelId="{B99FAB48-A89F-4F4C-9587-9BE1E03E02CD}" type="pres">
      <dgm:prSet presAssocID="{4D80A3D6-4D6E-43F1-A81E-73288F0A69D2}" presName="linear" presStyleCnt="0">
        <dgm:presLayoutVars>
          <dgm:dir/>
          <dgm:animLvl val="lvl"/>
          <dgm:resizeHandles val="exact"/>
        </dgm:presLayoutVars>
      </dgm:prSet>
      <dgm:spPr/>
    </dgm:pt>
    <dgm:pt modelId="{41C1E7FF-978E-452E-8899-8F8B451AAD4A}" type="pres">
      <dgm:prSet presAssocID="{450D8AEE-00AD-434C-8567-C5701510B91A}" presName="parentLin" presStyleCnt="0"/>
      <dgm:spPr/>
    </dgm:pt>
    <dgm:pt modelId="{3A5C2352-837D-45E1-AD7D-3EFE2705A6A7}" type="pres">
      <dgm:prSet presAssocID="{450D8AEE-00AD-434C-8567-C5701510B91A}" presName="parentLeftMargin" presStyleLbl="node1" presStyleIdx="0" presStyleCnt="2"/>
      <dgm:spPr/>
    </dgm:pt>
    <dgm:pt modelId="{4EAC4569-937B-4F5B-B92B-8A66F4342BC0}" type="pres">
      <dgm:prSet presAssocID="{450D8AEE-00AD-434C-8567-C5701510B91A}" presName="parentText" presStyleLbl="node1" presStyleIdx="0" presStyleCnt="2">
        <dgm:presLayoutVars>
          <dgm:chMax val="0"/>
          <dgm:bulletEnabled val="1"/>
        </dgm:presLayoutVars>
      </dgm:prSet>
      <dgm:spPr/>
    </dgm:pt>
    <dgm:pt modelId="{ABEB2FDE-06C9-4314-AF71-FDD8596E02A3}" type="pres">
      <dgm:prSet presAssocID="{450D8AEE-00AD-434C-8567-C5701510B91A}" presName="negativeSpace" presStyleCnt="0"/>
      <dgm:spPr/>
    </dgm:pt>
    <dgm:pt modelId="{E9684C86-1051-487C-968C-F3D4B47A8434}" type="pres">
      <dgm:prSet presAssocID="{450D8AEE-00AD-434C-8567-C5701510B91A}" presName="childText" presStyleLbl="conFgAcc1" presStyleIdx="0" presStyleCnt="2">
        <dgm:presLayoutVars>
          <dgm:bulletEnabled val="1"/>
        </dgm:presLayoutVars>
      </dgm:prSet>
      <dgm:spPr/>
    </dgm:pt>
    <dgm:pt modelId="{101ADDC9-8ED0-435C-99EA-9A2FAC1910BC}" type="pres">
      <dgm:prSet presAssocID="{09B5FF0C-E16D-4E92-9BB1-5AE4ECC15EB5}" presName="spaceBetweenRectangles" presStyleCnt="0"/>
      <dgm:spPr/>
    </dgm:pt>
    <dgm:pt modelId="{E42CC32D-5174-446C-9A68-CA98D843ACDA}" type="pres">
      <dgm:prSet presAssocID="{54FF770F-095A-4B0D-A1A0-DE6DA4C5E0CD}" presName="parentLin" presStyleCnt="0"/>
      <dgm:spPr/>
    </dgm:pt>
    <dgm:pt modelId="{79B9C45C-B755-4AD6-94B9-099189E8E343}" type="pres">
      <dgm:prSet presAssocID="{54FF770F-095A-4B0D-A1A0-DE6DA4C5E0CD}" presName="parentLeftMargin" presStyleLbl="node1" presStyleIdx="0" presStyleCnt="2"/>
      <dgm:spPr/>
    </dgm:pt>
    <dgm:pt modelId="{C5F67FBA-9B1F-429D-8AB6-A29A6214BAD2}" type="pres">
      <dgm:prSet presAssocID="{54FF770F-095A-4B0D-A1A0-DE6DA4C5E0CD}" presName="parentText" presStyleLbl="node1" presStyleIdx="1" presStyleCnt="2">
        <dgm:presLayoutVars>
          <dgm:chMax val="0"/>
          <dgm:bulletEnabled val="1"/>
        </dgm:presLayoutVars>
      </dgm:prSet>
      <dgm:spPr/>
    </dgm:pt>
    <dgm:pt modelId="{1FD21D00-AF4B-411A-A525-4B542681F757}" type="pres">
      <dgm:prSet presAssocID="{54FF770F-095A-4B0D-A1A0-DE6DA4C5E0CD}" presName="negativeSpace" presStyleCnt="0"/>
      <dgm:spPr/>
    </dgm:pt>
    <dgm:pt modelId="{F5BBE588-D13C-43D7-B677-F6088EBB8352}" type="pres">
      <dgm:prSet presAssocID="{54FF770F-095A-4B0D-A1A0-DE6DA4C5E0CD}" presName="childText" presStyleLbl="conFgAcc1" presStyleIdx="1" presStyleCnt="2">
        <dgm:presLayoutVars>
          <dgm:bulletEnabled val="1"/>
        </dgm:presLayoutVars>
      </dgm:prSet>
      <dgm:spPr/>
    </dgm:pt>
  </dgm:ptLst>
  <dgm:cxnLst>
    <dgm:cxn modelId="{A9821911-FF66-4950-9BBE-AA6347BDC806}" type="presOf" srcId="{54FF770F-095A-4B0D-A1A0-DE6DA4C5E0CD}" destId="{79B9C45C-B755-4AD6-94B9-099189E8E343}" srcOrd="0" destOrd="0" presId="urn:microsoft.com/office/officeart/2005/8/layout/list1"/>
    <dgm:cxn modelId="{9A64E02B-2A32-4B72-91BA-2AFB0103F3B5}" type="presOf" srcId="{54FF770F-095A-4B0D-A1A0-DE6DA4C5E0CD}" destId="{C5F67FBA-9B1F-429D-8AB6-A29A6214BAD2}" srcOrd="1" destOrd="0" presId="urn:microsoft.com/office/officeart/2005/8/layout/list1"/>
    <dgm:cxn modelId="{99279631-EEFA-4CA7-90B3-50994F846457}" type="presOf" srcId="{4678F3E5-861C-4441-A566-CD629A531FFF}" destId="{E9684C86-1051-487C-968C-F3D4B47A8434}" srcOrd="0" destOrd="1" presId="urn:microsoft.com/office/officeart/2005/8/layout/list1"/>
    <dgm:cxn modelId="{9CE4A13B-898D-4142-B23E-F88799B5B8CF}" srcId="{54FF770F-095A-4B0D-A1A0-DE6DA4C5E0CD}" destId="{4598234B-DAD1-4716-AE5F-C44462DBC33B}" srcOrd="1" destOrd="0" parTransId="{5B3FD03F-14C1-4490-B84C-677DE1254A65}" sibTransId="{48862F56-6656-4408-A9FB-83839A2DA4FF}"/>
    <dgm:cxn modelId="{2FD42D40-8E78-4C9B-B6EE-308E45A2A02C}" type="presOf" srcId="{7FDE7117-FE1D-4A6F-AB7F-D9AE859275EB}" destId="{F5BBE588-D13C-43D7-B677-F6088EBB8352}" srcOrd="0" destOrd="2" presId="urn:microsoft.com/office/officeart/2005/8/layout/list1"/>
    <dgm:cxn modelId="{CBDF0441-135B-4B90-81AD-5D3A2CF3522F}" type="presOf" srcId="{5258622F-651B-45D0-8209-91827B140AB5}" destId="{F5BBE588-D13C-43D7-B677-F6088EBB8352}" srcOrd="0" destOrd="0" presId="urn:microsoft.com/office/officeart/2005/8/layout/list1"/>
    <dgm:cxn modelId="{51CD6463-5E6C-49C5-A565-176D75950597}" srcId="{450D8AEE-00AD-434C-8567-C5701510B91A}" destId="{4678F3E5-861C-4441-A566-CD629A531FFF}" srcOrd="1" destOrd="0" parTransId="{4C89E082-8BF7-4B1E-B7E1-9A0C921C70A7}" sibTransId="{0796EE27-CBE6-48FD-853F-1E350A36CA88}"/>
    <dgm:cxn modelId="{3FBBF164-D7EF-4B7B-AD2B-CD64E392C744}" type="presOf" srcId="{4598234B-DAD1-4716-AE5F-C44462DBC33B}" destId="{F5BBE588-D13C-43D7-B677-F6088EBB8352}" srcOrd="0" destOrd="1" presId="urn:microsoft.com/office/officeart/2005/8/layout/list1"/>
    <dgm:cxn modelId="{CB9F9C65-3B64-4F6B-BC1F-72AA39A16FBE}" srcId="{54FF770F-095A-4B0D-A1A0-DE6DA4C5E0CD}" destId="{7FDE7117-FE1D-4A6F-AB7F-D9AE859275EB}" srcOrd="2" destOrd="0" parTransId="{1E4EFBD2-271D-4E47-BC3A-84B456E2F5EB}" sibTransId="{E272AADE-5197-4953-A3A5-06025D7E29E6}"/>
    <dgm:cxn modelId="{CFF0CA85-0A78-4A50-A92F-660578671E2D}" srcId="{450D8AEE-00AD-434C-8567-C5701510B91A}" destId="{7AF623CE-49B7-44D6-87BB-8774A85D19B2}" srcOrd="0" destOrd="0" parTransId="{B1CC882B-50C6-4EB3-B0B8-8A083A1BBCBF}" sibTransId="{26F60049-863C-47E0-9324-0A392FCF48AE}"/>
    <dgm:cxn modelId="{B993AA92-7745-4FB1-947F-89A23581630B}" type="presOf" srcId="{45D65141-C1D0-4ED5-AF4E-6DA720D749ED}" destId="{F5BBE588-D13C-43D7-B677-F6088EBB8352}" srcOrd="0" destOrd="3" presId="urn:microsoft.com/office/officeart/2005/8/layout/list1"/>
    <dgm:cxn modelId="{35911E9C-DFD0-45B6-B2E0-57C0AC4641C7}" srcId="{54FF770F-095A-4B0D-A1A0-DE6DA4C5E0CD}" destId="{45D65141-C1D0-4ED5-AF4E-6DA720D749ED}" srcOrd="3" destOrd="0" parTransId="{3A4CD7C6-3E82-4ED6-856E-45E170FE271F}" sibTransId="{54D009F3-1BE9-4889-BE0E-B4C26FBECADC}"/>
    <dgm:cxn modelId="{95A1B49D-0F3F-4789-B08D-DD03E1ABC995}" type="presOf" srcId="{4D80A3D6-4D6E-43F1-A81E-73288F0A69D2}" destId="{B99FAB48-A89F-4F4C-9587-9BE1E03E02CD}" srcOrd="0" destOrd="0" presId="urn:microsoft.com/office/officeart/2005/8/layout/list1"/>
    <dgm:cxn modelId="{0A5030B2-C313-4800-AC42-6F33DF165F1C}" srcId="{4D80A3D6-4D6E-43F1-A81E-73288F0A69D2}" destId="{54FF770F-095A-4B0D-A1A0-DE6DA4C5E0CD}" srcOrd="1" destOrd="0" parTransId="{7B02F39B-DB8D-4CFC-B495-1DD0008DD9DA}" sibTransId="{699E8C57-ED59-4A1D-9083-9E7C2DB6045C}"/>
    <dgm:cxn modelId="{991A52B9-0BA2-4EDC-A925-0B62A078E3F9}" type="presOf" srcId="{450D8AEE-00AD-434C-8567-C5701510B91A}" destId="{3A5C2352-837D-45E1-AD7D-3EFE2705A6A7}" srcOrd="0" destOrd="0" presId="urn:microsoft.com/office/officeart/2005/8/layout/list1"/>
    <dgm:cxn modelId="{15DF82C9-0508-4F0D-B88B-4F3BB2A19192}" srcId="{450D8AEE-00AD-434C-8567-C5701510B91A}" destId="{F533553E-4DB1-4A02-AD04-A23FFEC8ECA4}" srcOrd="2" destOrd="0" parTransId="{C075678C-0885-48DD-A007-48FB8953043B}" sibTransId="{F860DC62-E45A-4EED-A4EF-A223EDDA8C61}"/>
    <dgm:cxn modelId="{EACEAFD7-C6C2-4EFC-9BBC-D12AA2891D2B}" type="presOf" srcId="{450D8AEE-00AD-434C-8567-C5701510B91A}" destId="{4EAC4569-937B-4F5B-B92B-8A66F4342BC0}" srcOrd="1" destOrd="0" presId="urn:microsoft.com/office/officeart/2005/8/layout/list1"/>
    <dgm:cxn modelId="{434F10DB-0D42-4707-88FF-30D1C9FA9584}" srcId="{54FF770F-095A-4B0D-A1A0-DE6DA4C5E0CD}" destId="{5258622F-651B-45D0-8209-91827B140AB5}" srcOrd="0" destOrd="0" parTransId="{A2606243-A87D-47E3-8E7D-19F0CE122208}" sibTransId="{991D6903-9680-4038-8F57-3EABA5F39D7A}"/>
    <dgm:cxn modelId="{B1AB91E7-0D4B-4230-9878-400892391DE8}" type="presOf" srcId="{7AF623CE-49B7-44D6-87BB-8774A85D19B2}" destId="{E9684C86-1051-487C-968C-F3D4B47A8434}" srcOrd="0" destOrd="0" presId="urn:microsoft.com/office/officeart/2005/8/layout/list1"/>
    <dgm:cxn modelId="{2A7F5EF1-455E-487D-833B-3079BC5C777E}" type="presOf" srcId="{F533553E-4DB1-4A02-AD04-A23FFEC8ECA4}" destId="{E9684C86-1051-487C-968C-F3D4B47A8434}" srcOrd="0" destOrd="2" presId="urn:microsoft.com/office/officeart/2005/8/layout/list1"/>
    <dgm:cxn modelId="{98929EF6-CE40-4FD2-A098-B2B3DB602A0C}" srcId="{4D80A3D6-4D6E-43F1-A81E-73288F0A69D2}" destId="{450D8AEE-00AD-434C-8567-C5701510B91A}" srcOrd="0" destOrd="0" parTransId="{2D5D73A5-C513-47DC-8620-3782C4F3EAAC}" sibTransId="{09B5FF0C-E16D-4E92-9BB1-5AE4ECC15EB5}"/>
    <dgm:cxn modelId="{E0A6925B-AADF-4F2C-93D5-2C3AE0648FA2}" type="presParOf" srcId="{B99FAB48-A89F-4F4C-9587-9BE1E03E02CD}" destId="{41C1E7FF-978E-452E-8899-8F8B451AAD4A}" srcOrd="0" destOrd="0" presId="urn:microsoft.com/office/officeart/2005/8/layout/list1"/>
    <dgm:cxn modelId="{B8C4F2BF-F425-4C44-9416-85E5E69C29A9}" type="presParOf" srcId="{41C1E7FF-978E-452E-8899-8F8B451AAD4A}" destId="{3A5C2352-837D-45E1-AD7D-3EFE2705A6A7}" srcOrd="0" destOrd="0" presId="urn:microsoft.com/office/officeart/2005/8/layout/list1"/>
    <dgm:cxn modelId="{720A8D84-3B75-4254-B43D-55C20E9D2864}" type="presParOf" srcId="{41C1E7FF-978E-452E-8899-8F8B451AAD4A}" destId="{4EAC4569-937B-4F5B-B92B-8A66F4342BC0}" srcOrd="1" destOrd="0" presId="urn:microsoft.com/office/officeart/2005/8/layout/list1"/>
    <dgm:cxn modelId="{16E335E0-EDA3-45CF-A2FD-9C9059A549E8}" type="presParOf" srcId="{B99FAB48-A89F-4F4C-9587-9BE1E03E02CD}" destId="{ABEB2FDE-06C9-4314-AF71-FDD8596E02A3}" srcOrd="1" destOrd="0" presId="urn:microsoft.com/office/officeart/2005/8/layout/list1"/>
    <dgm:cxn modelId="{B073E244-23C7-409A-8F38-D87E36B90409}" type="presParOf" srcId="{B99FAB48-A89F-4F4C-9587-9BE1E03E02CD}" destId="{E9684C86-1051-487C-968C-F3D4B47A8434}" srcOrd="2" destOrd="0" presId="urn:microsoft.com/office/officeart/2005/8/layout/list1"/>
    <dgm:cxn modelId="{F18BCC2D-0446-4882-B08C-865B316DA01F}" type="presParOf" srcId="{B99FAB48-A89F-4F4C-9587-9BE1E03E02CD}" destId="{101ADDC9-8ED0-435C-99EA-9A2FAC1910BC}" srcOrd="3" destOrd="0" presId="urn:microsoft.com/office/officeart/2005/8/layout/list1"/>
    <dgm:cxn modelId="{2F4A9C8D-C6B5-464A-84F3-5E501B47BD7A}" type="presParOf" srcId="{B99FAB48-A89F-4F4C-9587-9BE1E03E02CD}" destId="{E42CC32D-5174-446C-9A68-CA98D843ACDA}" srcOrd="4" destOrd="0" presId="urn:microsoft.com/office/officeart/2005/8/layout/list1"/>
    <dgm:cxn modelId="{01E74C63-02DB-46A9-8252-7EBA8767B45D}" type="presParOf" srcId="{E42CC32D-5174-446C-9A68-CA98D843ACDA}" destId="{79B9C45C-B755-4AD6-94B9-099189E8E343}" srcOrd="0" destOrd="0" presId="urn:microsoft.com/office/officeart/2005/8/layout/list1"/>
    <dgm:cxn modelId="{E4AB4C85-9825-4E98-AC44-CFC15EAB5D8F}" type="presParOf" srcId="{E42CC32D-5174-446C-9A68-CA98D843ACDA}" destId="{C5F67FBA-9B1F-429D-8AB6-A29A6214BAD2}" srcOrd="1" destOrd="0" presId="urn:microsoft.com/office/officeart/2005/8/layout/list1"/>
    <dgm:cxn modelId="{F5E1FA91-C386-4A21-BAA4-436F02FC86DB}" type="presParOf" srcId="{B99FAB48-A89F-4F4C-9587-9BE1E03E02CD}" destId="{1FD21D00-AF4B-411A-A525-4B542681F757}" srcOrd="5" destOrd="0" presId="urn:microsoft.com/office/officeart/2005/8/layout/list1"/>
    <dgm:cxn modelId="{0CF1C10F-30AE-44D7-A74B-C2CFF400460F}" type="presParOf" srcId="{B99FAB48-A89F-4F4C-9587-9BE1E03E02CD}" destId="{F5BBE588-D13C-43D7-B677-F6088EBB8352}"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D45749-0DB1-4571-904A-2A26F55A2043}">
      <dsp:nvSpPr>
        <dsp:cNvPr id="0" name=""/>
        <dsp:cNvSpPr/>
      </dsp:nvSpPr>
      <dsp:spPr>
        <a:xfrm>
          <a:off x="0" y="0"/>
          <a:ext cx="625245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0B247B-B8DC-49D2-A4D6-0EEB2671C449}">
      <dsp:nvSpPr>
        <dsp:cNvPr id="0" name=""/>
        <dsp:cNvSpPr/>
      </dsp:nvSpPr>
      <dsp:spPr>
        <a:xfrm>
          <a:off x="0" y="0"/>
          <a:ext cx="6252457"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36.01% of flights delayed on departure</a:t>
          </a:r>
        </a:p>
      </dsp:txBody>
      <dsp:txXfrm>
        <a:off x="0" y="0"/>
        <a:ext cx="6252457" cy="1087834"/>
      </dsp:txXfrm>
    </dsp:sp>
    <dsp:sp modelId="{C77B273A-FD08-44BA-833D-B8DC4ACD20AF}">
      <dsp:nvSpPr>
        <dsp:cNvPr id="0" name=""/>
        <dsp:cNvSpPr/>
      </dsp:nvSpPr>
      <dsp:spPr>
        <a:xfrm>
          <a:off x="0" y="1087834"/>
          <a:ext cx="625245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41F2E4-59A9-4E20-AF8A-AF2187F0CA91}">
      <dsp:nvSpPr>
        <dsp:cNvPr id="0" name=""/>
        <dsp:cNvSpPr/>
      </dsp:nvSpPr>
      <dsp:spPr>
        <a:xfrm>
          <a:off x="0" y="1087834"/>
          <a:ext cx="6252457"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36.29% of flights delayed on arrival</a:t>
          </a:r>
        </a:p>
      </dsp:txBody>
      <dsp:txXfrm>
        <a:off x="0" y="1087834"/>
        <a:ext cx="6252457" cy="1087834"/>
      </dsp:txXfrm>
    </dsp:sp>
    <dsp:sp modelId="{C4BC3C58-CD7A-42CF-9218-ADFD751F9B8B}">
      <dsp:nvSpPr>
        <dsp:cNvPr id="0" name=""/>
        <dsp:cNvSpPr/>
      </dsp:nvSpPr>
      <dsp:spPr>
        <a:xfrm>
          <a:off x="0" y="2175669"/>
          <a:ext cx="625245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0B037C-1BAB-4A44-AC0E-B2F15006C627}">
      <dsp:nvSpPr>
        <dsp:cNvPr id="0" name=""/>
        <dsp:cNvSpPr/>
      </dsp:nvSpPr>
      <dsp:spPr>
        <a:xfrm>
          <a:off x="0" y="2175669"/>
          <a:ext cx="6252457"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Mean departure delay is 13 minutes </a:t>
          </a:r>
        </a:p>
      </dsp:txBody>
      <dsp:txXfrm>
        <a:off x="0" y="2175669"/>
        <a:ext cx="6252457" cy="1087834"/>
      </dsp:txXfrm>
    </dsp:sp>
    <dsp:sp modelId="{3648B00C-206E-4FEF-B2C9-EC3D9D094D24}">
      <dsp:nvSpPr>
        <dsp:cNvPr id="0" name=""/>
        <dsp:cNvSpPr/>
      </dsp:nvSpPr>
      <dsp:spPr>
        <a:xfrm>
          <a:off x="0" y="3263503"/>
          <a:ext cx="625245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4783E8-FE7C-49A9-A93E-21517D042602}">
      <dsp:nvSpPr>
        <dsp:cNvPr id="0" name=""/>
        <dsp:cNvSpPr/>
      </dsp:nvSpPr>
      <dsp:spPr>
        <a:xfrm>
          <a:off x="0" y="3263503"/>
          <a:ext cx="6252457" cy="10878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Max departure delay is 31.3 hour</a:t>
          </a:r>
        </a:p>
      </dsp:txBody>
      <dsp:txXfrm>
        <a:off x="0" y="3263503"/>
        <a:ext cx="6252457" cy="10878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9D5127-57D5-4E13-8137-BB0083C1A902}">
      <dsp:nvSpPr>
        <dsp:cNvPr id="0" name=""/>
        <dsp:cNvSpPr/>
      </dsp:nvSpPr>
      <dsp:spPr>
        <a:xfrm>
          <a:off x="599" y="654981"/>
          <a:ext cx="2339518" cy="140371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a:t>Air Carrier:</a:t>
          </a:r>
          <a:r>
            <a:rPr lang="en-US" sz="1100" kern="1200"/>
            <a:t> The cause of the cancellation or delay was due to circumstances within the airline's control (e.g. maintenance or crew problems, aircraft cleaning, baggage loading, fueling, etc.).</a:t>
          </a:r>
        </a:p>
      </dsp:txBody>
      <dsp:txXfrm>
        <a:off x="599" y="654981"/>
        <a:ext cx="2339518" cy="1403711"/>
      </dsp:txXfrm>
    </dsp:sp>
    <dsp:sp modelId="{4F9426D1-009C-453B-91A1-05975FA67E51}">
      <dsp:nvSpPr>
        <dsp:cNvPr id="0" name=""/>
        <dsp:cNvSpPr/>
      </dsp:nvSpPr>
      <dsp:spPr>
        <a:xfrm>
          <a:off x="2574070" y="654981"/>
          <a:ext cx="2339518" cy="140371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a:t>Extreme Weather:</a:t>
          </a:r>
          <a:r>
            <a:rPr lang="en-US" sz="1100" kern="1200"/>
            <a:t> Significant meteorological conditions (actual or forecasted) that, in the judgment of the carrier, delays or prevents the operation of a flight such as tornado, blizzard or hurricane.</a:t>
          </a:r>
        </a:p>
      </dsp:txBody>
      <dsp:txXfrm>
        <a:off x="2574070" y="654981"/>
        <a:ext cx="2339518" cy="1403711"/>
      </dsp:txXfrm>
    </dsp:sp>
    <dsp:sp modelId="{08462A66-C5F1-4F0A-B817-8E303CAAEE84}">
      <dsp:nvSpPr>
        <dsp:cNvPr id="0" name=""/>
        <dsp:cNvSpPr/>
      </dsp:nvSpPr>
      <dsp:spPr>
        <a:xfrm>
          <a:off x="599" y="2292644"/>
          <a:ext cx="2339518" cy="140371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a:t>National Aviation System (NAS):</a:t>
          </a:r>
          <a:r>
            <a:rPr lang="en-US" sz="1100" kern="1200"/>
            <a:t> Delays and cancellations attributable to the national aviation system that refer to a broad set of conditions, such as non-extreme weather conditions, airport operations, heavy traffic volume, and air traffic control.</a:t>
          </a:r>
        </a:p>
      </dsp:txBody>
      <dsp:txXfrm>
        <a:off x="599" y="2292644"/>
        <a:ext cx="2339518" cy="1403711"/>
      </dsp:txXfrm>
    </dsp:sp>
    <dsp:sp modelId="{BC465E08-F4C2-4690-8D29-315A84D2AEB7}">
      <dsp:nvSpPr>
        <dsp:cNvPr id="0" name=""/>
        <dsp:cNvSpPr/>
      </dsp:nvSpPr>
      <dsp:spPr>
        <a:xfrm>
          <a:off x="2574070" y="2292644"/>
          <a:ext cx="2339518" cy="140371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a:t>Late-arriving aircraft:</a:t>
          </a:r>
          <a:r>
            <a:rPr lang="en-US" sz="1100" kern="1200"/>
            <a:t> A previous flight with same aircraft arrived late, causing the present flight to depart late</a:t>
          </a:r>
          <a:r>
            <a:rPr lang="en-US" sz="1100" kern="1200">
              <a:latin typeface="Corbel"/>
            </a:rPr>
            <a:t> – fun fact this is called delay propagation in the aviation world </a:t>
          </a:r>
          <a:endParaRPr lang="en-US" sz="1100" kern="1200"/>
        </a:p>
      </dsp:txBody>
      <dsp:txXfrm>
        <a:off x="2574070" y="2292644"/>
        <a:ext cx="2339518" cy="14037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5B1383-D18B-4424-9C87-ED17A4E961E3}">
      <dsp:nvSpPr>
        <dsp:cNvPr id="0" name=""/>
        <dsp:cNvSpPr/>
      </dsp:nvSpPr>
      <dsp:spPr>
        <a:xfrm>
          <a:off x="0" y="2323"/>
          <a:ext cx="6983804" cy="1177548"/>
        </a:xfrm>
        <a:prstGeom prst="roundRect">
          <a:avLst>
            <a:gd name="adj" fmla="val 10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C18A14FD-2272-4443-8B79-9AB6A575F668}">
      <dsp:nvSpPr>
        <dsp:cNvPr id="0" name=""/>
        <dsp:cNvSpPr/>
      </dsp:nvSpPr>
      <dsp:spPr>
        <a:xfrm>
          <a:off x="356208" y="267271"/>
          <a:ext cx="647651" cy="6476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97D68D2E-4AE2-470E-845A-4E98DCAC95A2}">
      <dsp:nvSpPr>
        <dsp:cNvPr id="0" name=""/>
        <dsp:cNvSpPr/>
      </dsp:nvSpPr>
      <dsp:spPr>
        <a:xfrm>
          <a:off x="1360068" y="2323"/>
          <a:ext cx="5623735" cy="117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624" tIns="124624" rIns="124624" bIns="124624" numCol="1" spcCol="1270" anchor="ctr" anchorCtr="0">
          <a:noAutofit/>
        </a:bodyPr>
        <a:lstStyle/>
        <a:p>
          <a:pPr marL="0" lvl="0" indent="0" algn="l" defTabSz="755650">
            <a:lnSpc>
              <a:spcPct val="100000"/>
            </a:lnSpc>
            <a:spcBef>
              <a:spcPct val="0"/>
            </a:spcBef>
            <a:spcAft>
              <a:spcPct val="35000"/>
            </a:spcAft>
            <a:buNone/>
          </a:pPr>
          <a:r>
            <a:rPr lang="en-US" sz="1700" b="1" kern="1200" dirty="0"/>
            <a:t>Penalizing the model </a:t>
          </a:r>
          <a:r>
            <a:rPr lang="en-US" sz="1700" kern="1200" dirty="0"/>
            <a:t>- imposes an additional cost on the model for making classification mistakes on the minority class during training</a:t>
          </a:r>
        </a:p>
      </dsp:txBody>
      <dsp:txXfrm>
        <a:off x="1360068" y="2323"/>
        <a:ext cx="5623735" cy="1177548"/>
      </dsp:txXfrm>
    </dsp:sp>
    <dsp:sp modelId="{FFBAF506-FB26-45FF-8806-E833043DB85F}">
      <dsp:nvSpPr>
        <dsp:cNvPr id="0" name=""/>
        <dsp:cNvSpPr/>
      </dsp:nvSpPr>
      <dsp:spPr>
        <a:xfrm>
          <a:off x="0" y="1474259"/>
          <a:ext cx="6983804" cy="1177548"/>
        </a:xfrm>
        <a:prstGeom prst="roundRect">
          <a:avLst>
            <a:gd name="adj" fmla="val 10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B9FFB34C-2E5D-40C1-A265-0A36BF78E003}">
      <dsp:nvSpPr>
        <dsp:cNvPr id="0" name=""/>
        <dsp:cNvSpPr/>
      </dsp:nvSpPr>
      <dsp:spPr>
        <a:xfrm>
          <a:off x="356208" y="1739208"/>
          <a:ext cx="647651" cy="6476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EDE30475-8826-474D-AE33-5641085EA27D}">
      <dsp:nvSpPr>
        <dsp:cNvPr id="0" name=""/>
        <dsp:cNvSpPr/>
      </dsp:nvSpPr>
      <dsp:spPr>
        <a:xfrm>
          <a:off x="1360068" y="1474259"/>
          <a:ext cx="5623735" cy="117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624" tIns="124624" rIns="124624" bIns="124624" numCol="1" spcCol="1270" anchor="ctr" anchorCtr="0">
          <a:noAutofit/>
        </a:bodyPr>
        <a:lstStyle/>
        <a:p>
          <a:pPr marL="0" lvl="0" indent="0" algn="l" defTabSz="755650">
            <a:lnSpc>
              <a:spcPct val="100000"/>
            </a:lnSpc>
            <a:spcBef>
              <a:spcPct val="0"/>
            </a:spcBef>
            <a:spcAft>
              <a:spcPct val="35000"/>
            </a:spcAft>
            <a:buNone/>
          </a:pPr>
          <a:r>
            <a:rPr lang="en-US" sz="1700" b="1" kern="1200" dirty="0"/>
            <a:t>Hyper-parameter tuning</a:t>
          </a:r>
          <a:r>
            <a:rPr lang="en-US" sz="1700" kern="1200" dirty="0"/>
            <a:t> using </a:t>
          </a:r>
          <a:r>
            <a:rPr lang="en-US" sz="1700" kern="1200" dirty="0" err="1"/>
            <a:t>gridsearch</a:t>
          </a:r>
          <a:r>
            <a:rPr lang="en-US" sz="1700" kern="1200" dirty="0"/>
            <a:t>, </a:t>
          </a:r>
          <a:r>
            <a:rPr lang="en-US" sz="1700" kern="1200" dirty="0" err="1"/>
            <a:t>randomSearch</a:t>
          </a:r>
          <a:r>
            <a:rPr lang="en-US" sz="1700" kern="1200" dirty="0"/>
            <a:t>, </a:t>
          </a:r>
          <a:r>
            <a:rPr lang="en-US" sz="1700" kern="1200" dirty="0" err="1"/>
            <a:t>Optuna</a:t>
          </a:r>
          <a:r>
            <a:rPr lang="en-US" sz="1700" kern="1200" dirty="0"/>
            <a:t>, </a:t>
          </a:r>
          <a:r>
            <a:rPr lang="en-US" sz="1700" kern="1200" dirty="0" err="1"/>
            <a:t>XGBoost</a:t>
          </a:r>
          <a:r>
            <a:rPr lang="en-US" sz="1700" kern="1200" dirty="0"/>
            <a:t>, or Bayesian Optimization; Using </a:t>
          </a:r>
          <a:r>
            <a:rPr lang="en-US" sz="1700" kern="1200" dirty="0" err="1"/>
            <a:t>Undersampling</a:t>
          </a:r>
          <a:r>
            <a:rPr lang="en-US" sz="1700" kern="1200" dirty="0"/>
            <a:t> together with Oversampling</a:t>
          </a:r>
        </a:p>
      </dsp:txBody>
      <dsp:txXfrm>
        <a:off x="1360068" y="1474259"/>
        <a:ext cx="5623735" cy="1177548"/>
      </dsp:txXfrm>
    </dsp:sp>
    <dsp:sp modelId="{8D82601F-C940-45F0-B03E-3492DB10C013}">
      <dsp:nvSpPr>
        <dsp:cNvPr id="0" name=""/>
        <dsp:cNvSpPr/>
      </dsp:nvSpPr>
      <dsp:spPr>
        <a:xfrm>
          <a:off x="0" y="2946195"/>
          <a:ext cx="6983804" cy="1177548"/>
        </a:xfrm>
        <a:prstGeom prst="roundRect">
          <a:avLst>
            <a:gd name="adj" fmla="val 10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F68BA11A-2AC1-4340-B349-2E1B84E2A399}">
      <dsp:nvSpPr>
        <dsp:cNvPr id="0" name=""/>
        <dsp:cNvSpPr/>
      </dsp:nvSpPr>
      <dsp:spPr>
        <a:xfrm>
          <a:off x="356208" y="3211144"/>
          <a:ext cx="647651" cy="6476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4D5DBEB0-EDCD-4B71-950F-F0940E693E4F}">
      <dsp:nvSpPr>
        <dsp:cNvPr id="0" name=""/>
        <dsp:cNvSpPr/>
      </dsp:nvSpPr>
      <dsp:spPr>
        <a:xfrm>
          <a:off x="1360068" y="2946195"/>
          <a:ext cx="5623735" cy="117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624" tIns="124624" rIns="124624" bIns="124624" numCol="1" spcCol="1270" anchor="ctr" anchorCtr="0">
          <a:noAutofit/>
        </a:bodyPr>
        <a:lstStyle/>
        <a:p>
          <a:pPr marL="0" lvl="0" indent="0" algn="l" defTabSz="755650">
            <a:lnSpc>
              <a:spcPct val="100000"/>
            </a:lnSpc>
            <a:spcBef>
              <a:spcPct val="0"/>
            </a:spcBef>
            <a:spcAft>
              <a:spcPct val="35000"/>
            </a:spcAft>
            <a:buNone/>
          </a:pPr>
          <a:r>
            <a:rPr lang="en-US" sz="1700" kern="1200" dirty="0"/>
            <a:t>Re-analyzing data download/processing methods</a:t>
          </a:r>
          <a:r>
            <a:rPr lang="en-US" sz="1700" kern="1200" dirty="0">
              <a:latin typeface="Corbel"/>
            </a:rPr>
            <a:t> &amp; examine feature importance</a:t>
          </a:r>
        </a:p>
      </dsp:txBody>
      <dsp:txXfrm>
        <a:off x="1360068" y="2946195"/>
        <a:ext cx="5623735" cy="1177548"/>
      </dsp:txXfrm>
    </dsp:sp>
    <dsp:sp modelId="{8AFC6193-0BAB-43B5-80E9-12E065EEE575}">
      <dsp:nvSpPr>
        <dsp:cNvPr id="0" name=""/>
        <dsp:cNvSpPr/>
      </dsp:nvSpPr>
      <dsp:spPr>
        <a:xfrm>
          <a:off x="0" y="4418131"/>
          <a:ext cx="6983804" cy="1177548"/>
        </a:xfrm>
        <a:prstGeom prst="roundRect">
          <a:avLst>
            <a:gd name="adj" fmla="val 10000"/>
          </a:avLst>
        </a:prstGeom>
        <a:gradFill rotWithShape="0">
          <a:gsLst>
            <a:gs pos="0">
              <a:schemeClr val="accent2">
                <a:tint val="40000"/>
                <a:hueOff val="0"/>
                <a:satOff val="0"/>
                <a:lumOff val="0"/>
                <a:alphaOff val="0"/>
                <a:satMod val="103000"/>
                <a:lumMod val="102000"/>
                <a:tint val="94000"/>
              </a:schemeClr>
            </a:gs>
            <a:gs pos="50000">
              <a:schemeClr val="accent2">
                <a:tint val="40000"/>
                <a:hueOff val="0"/>
                <a:satOff val="0"/>
                <a:lumOff val="0"/>
                <a:alphaOff val="0"/>
                <a:satMod val="110000"/>
                <a:lumMod val="100000"/>
                <a:shade val="100000"/>
              </a:schemeClr>
            </a:gs>
            <a:gs pos="100000">
              <a:schemeClr val="accent2">
                <a:tint val="4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60C58CB6-DDA6-4765-A78B-161E5C7ED294}">
      <dsp:nvSpPr>
        <dsp:cNvPr id="0" name=""/>
        <dsp:cNvSpPr/>
      </dsp:nvSpPr>
      <dsp:spPr>
        <a:xfrm>
          <a:off x="356208" y="4683080"/>
          <a:ext cx="647651" cy="64765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1C8B3D5-22FF-447F-8148-C6062532E933}">
      <dsp:nvSpPr>
        <dsp:cNvPr id="0" name=""/>
        <dsp:cNvSpPr/>
      </dsp:nvSpPr>
      <dsp:spPr>
        <a:xfrm>
          <a:off x="1360068" y="4418131"/>
          <a:ext cx="5623735" cy="117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624" tIns="124624" rIns="124624" bIns="124624" numCol="1" spcCol="1270" anchor="ctr" anchorCtr="0">
          <a:noAutofit/>
        </a:bodyPr>
        <a:lstStyle/>
        <a:p>
          <a:pPr marL="0" lvl="0" indent="0" algn="l" defTabSz="755650">
            <a:lnSpc>
              <a:spcPct val="100000"/>
            </a:lnSpc>
            <a:spcBef>
              <a:spcPct val="0"/>
            </a:spcBef>
            <a:spcAft>
              <a:spcPct val="35000"/>
            </a:spcAft>
            <a:buNone/>
          </a:pPr>
          <a:r>
            <a:rPr lang="en-US" sz="1700" kern="1200"/>
            <a:t>Utilizing cloud clusters to work with more complete datasets</a:t>
          </a:r>
        </a:p>
      </dsp:txBody>
      <dsp:txXfrm>
        <a:off x="1360068" y="4418131"/>
        <a:ext cx="5623735" cy="11775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684C86-1051-487C-968C-F3D4B47A8434}">
      <dsp:nvSpPr>
        <dsp:cNvPr id="0" name=""/>
        <dsp:cNvSpPr/>
      </dsp:nvSpPr>
      <dsp:spPr>
        <a:xfrm>
          <a:off x="0" y="411424"/>
          <a:ext cx="6172199" cy="2079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9031" tIns="416560" rIns="479031"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Southwest and JetBlue has the most frequent delays</a:t>
          </a:r>
        </a:p>
        <a:p>
          <a:pPr marL="228600" lvl="1" indent="-228600" algn="l" defTabSz="889000">
            <a:lnSpc>
              <a:spcPct val="90000"/>
            </a:lnSpc>
            <a:spcBef>
              <a:spcPct val="0"/>
            </a:spcBef>
            <a:spcAft>
              <a:spcPct val="15000"/>
            </a:spcAft>
            <a:buChar char="•"/>
          </a:pPr>
          <a:r>
            <a:rPr lang="en-US" sz="2000" kern="1200"/>
            <a:t>Las Vegas and Chicago has the highest delay rate </a:t>
          </a:r>
        </a:p>
        <a:p>
          <a:pPr marL="228600" lvl="1" indent="-228600" algn="l" defTabSz="889000">
            <a:lnSpc>
              <a:spcPct val="90000"/>
            </a:lnSpc>
            <a:spcBef>
              <a:spcPct val="0"/>
            </a:spcBef>
            <a:spcAft>
              <a:spcPct val="15000"/>
            </a:spcAft>
            <a:buChar char="•"/>
          </a:pPr>
          <a:r>
            <a:rPr lang="en-US" sz="2000" kern="1200"/>
            <a:t>average of 36%  of all flights are delayed</a:t>
          </a:r>
        </a:p>
      </dsp:txBody>
      <dsp:txXfrm>
        <a:off x="0" y="411424"/>
        <a:ext cx="6172199" cy="2079000"/>
      </dsp:txXfrm>
    </dsp:sp>
    <dsp:sp modelId="{4EAC4569-937B-4F5B-B92B-8A66F4342BC0}">
      <dsp:nvSpPr>
        <dsp:cNvPr id="0" name=""/>
        <dsp:cNvSpPr/>
      </dsp:nvSpPr>
      <dsp:spPr>
        <a:xfrm>
          <a:off x="308610" y="116224"/>
          <a:ext cx="4320540" cy="5904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89000" rtl="0">
            <a:lnSpc>
              <a:spcPct val="90000"/>
            </a:lnSpc>
            <a:spcBef>
              <a:spcPct val="0"/>
            </a:spcBef>
            <a:spcAft>
              <a:spcPct val="35000"/>
            </a:spcAft>
            <a:buNone/>
          </a:pPr>
          <a:r>
            <a:rPr lang="en-US" sz="2000" kern="1200"/>
            <a:t>EDA:</a:t>
          </a:r>
          <a:r>
            <a:rPr lang="en-US" sz="2000" kern="1200">
              <a:latin typeface="Corbel"/>
            </a:rPr>
            <a:t> </a:t>
          </a:r>
          <a:endParaRPr lang="en-US" sz="2000" kern="1200"/>
        </a:p>
      </dsp:txBody>
      <dsp:txXfrm>
        <a:off x="337431" y="145045"/>
        <a:ext cx="4262898" cy="532758"/>
      </dsp:txXfrm>
    </dsp:sp>
    <dsp:sp modelId="{F5BBE588-D13C-43D7-B677-F6088EBB8352}">
      <dsp:nvSpPr>
        <dsp:cNvPr id="0" name=""/>
        <dsp:cNvSpPr/>
      </dsp:nvSpPr>
      <dsp:spPr>
        <a:xfrm>
          <a:off x="0" y="2893625"/>
          <a:ext cx="6172199" cy="2394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79031" tIns="416560" rIns="479031"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Classification preferred over regression</a:t>
          </a:r>
        </a:p>
        <a:p>
          <a:pPr marL="228600" lvl="1" indent="-228600" algn="l" defTabSz="889000" rtl="0">
            <a:lnSpc>
              <a:spcPct val="90000"/>
            </a:lnSpc>
            <a:spcBef>
              <a:spcPct val="0"/>
            </a:spcBef>
            <a:spcAft>
              <a:spcPct val="15000"/>
            </a:spcAft>
            <a:buChar char="•"/>
          </a:pPr>
          <a:r>
            <a:rPr lang="en-US" sz="2000" kern="1200"/>
            <a:t>Utilizing SMOTE</a:t>
          </a:r>
          <a:r>
            <a:rPr lang="en-US" sz="2000" kern="1200">
              <a:latin typeface="Corbel"/>
            </a:rPr>
            <a:t> negatively impacted our models</a:t>
          </a:r>
          <a:endParaRPr lang="en-US" sz="2000" kern="1200"/>
        </a:p>
        <a:p>
          <a:pPr marL="228600" lvl="1" indent="-228600" algn="l" defTabSz="889000" rtl="0">
            <a:lnSpc>
              <a:spcPct val="90000"/>
            </a:lnSpc>
            <a:spcBef>
              <a:spcPct val="0"/>
            </a:spcBef>
            <a:spcAft>
              <a:spcPct val="15000"/>
            </a:spcAft>
            <a:buChar char="•"/>
          </a:pPr>
          <a:r>
            <a:rPr lang="en-US" sz="2000" kern="1200">
              <a:latin typeface="Corbel"/>
            </a:rPr>
            <a:t>Decision Trees performed (comparatively) well to Random Forest </a:t>
          </a:r>
        </a:p>
        <a:p>
          <a:pPr marL="228600" lvl="1" indent="-228600" algn="l" defTabSz="889000" rtl="0">
            <a:lnSpc>
              <a:spcPct val="90000"/>
            </a:lnSpc>
            <a:spcBef>
              <a:spcPct val="0"/>
            </a:spcBef>
            <a:spcAft>
              <a:spcPct val="15000"/>
            </a:spcAft>
            <a:buChar char="•"/>
          </a:pPr>
          <a:endParaRPr lang="en-US" sz="2000" kern="1200">
            <a:latin typeface="Corbel"/>
          </a:endParaRPr>
        </a:p>
      </dsp:txBody>
      <dsp:txXfrm>
        <a:off x="0" y="2893625"/>
        <a:ext cx="6172199" cy="2394000"/>
      </dsp:txXfrm>
    </dsp:sp>
    <dsp:sp modelId="{C5F67FBA-9B1F-429D-8AB6-A29A6214BAD2}">
      <dsp:nvSpPr>
        <dsp:cNvPr id="0" name=""/>
        <dsp:cNvSpPr/>
      </dsp:nvSpPr>
      <dsp:spPr>
        <a:xfrm>
          <a:off x="308610" y="2598425"/>
          <a:ext cx="4320540" cy="5904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3306" tIns="0" rIns="163306" bIns="0" numCol="1" spcCol="1270" anchor="ctr" anchorCtr="0">
          <a:noAutofit/>
        </a:bodyPr>
        <a:lstStyle/>
        <a:p>
          <a:pPr marL="0" lvl="0" indent="0" algn="l" defTabSz="889000">
            <a:lnSpc>
              <a:spcPct val="90000"/>
            </a:lnSpc>
            <a:spcBef>
              <a:spcPct val="0"/>
            </a:spcBef>
            <a:spcAft>
              <a:spcPct val="35000"/>
            </a:spcAft>
            <a:buNone/>
          </a:pPr>
          <a:r>
            <a:rPr lang="en-US" sz="2000" kern="1200"/>
            <a:t>Modeling: </a:t>
          </a:r>
        </a:p>
      </dsp:txBody>
      <dsp:txXfrm>
        <a:off x="337431" y="2627246"/>
        <a:ext cx="4262898" cy="53275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51B4DD-15C8-4661-884B-618628EC12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78A688-EE94-44BF-A9B6-FD51CF6D64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50357-9784-4A90-96B4-0B331B4230FA}" type="datetimeFigureOut">
              <a:rPr lang="en-US" smtClean="0"/>
              <a:t>7/8/2022</a:t>
            </a:fld>
            <a:endParaRPr lang="en-US"/>
          </a:p>
        </p:txBody>
      </p:sp>
      <p:sp>
        <p:nvSpPr>
          <p:cNvPr id="4" name="Footer Placeholder 3">
            <a:extLst>
              <a:ext uri="{FF2B5EF4-FFF2-40B4-BE49-F238E27FC236}">
                <a16:creationId xmlns:a16="http://schemas.microsoft.com/office/drawing/2014/main" id="{97CB2C68-562A-4D2A-9890-4436EDCEC7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041883F-BA65-4049-B6C2-7C1A5A6D086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150802-3B37-42FB-BECC-88074371FEFB}" type="slidenum">
              <a:rPr lang="en-US" smtClean="0"/>
              <a:t>‹#›</a:t>
            </a:fld>
            <a:endParaRPr lang="en-US"/>
          </a:p>
        </p:txBody>
      </p:sp>
    </p:spTree>
    <p:extLst>
      <p:ext uri="{BB962C8B-B14F-4D97-AF65-F5344CB8AC3E}">
        <p14:creationId xmlns:p14="http://schemas.microsoft.com/office/powerpoint/2010/main" val="96807939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jpeg>
</file>

<file path=ppt/media/image39.png>
</file>

<file path=ppt/media/image4.svg>
</file>

<file path=ppt/media/image40.png>
</file>

<file path=ppt/media/image41.png>
</file>

<file path=ppt/media/image42.png>
</file>

<file path=ppt/media/image43.png>
</file>

<file path=ppt/media/image44.png>
</file>

<file path=ppt/media/image45.jpeg>
</file>

<file path=ppt/media/image46.png>
</file>

<file path=ppt/media/image47.svg>
</file>

<file path=ppt/media/image48.png>
</file>

<file path=ppt/media/image49.svg>
</file>

<file path=ppt/media/image5.jpeg>
</file>

<file path=ppt/media/image50.png>
</file>

<file path=ppt/media/image51.svg>
</file>

<file path=ppt/media/image52.png>
</file>

<file path=ppt/media/image53.svg>
</file>

<file path=ppt/media/image54.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7/8/2022</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1</a:t>
            </a:fld>
            <a:endParaRPr lang="en-US" noProof="0"/>
          </a:p>
        </p:txBody>
      </p:sp>
    </p:spTree>
    <p:extLst>
      <p:ext uri="{BB962C8B-B14F-4D97-AF65-F5344CB8AC3E}">
        <p14:creationId xmlns:p14="http://schemas.microsoft.com/office/powerpoint/2010/main" val="2443641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13</a:t>
            </a:fld>
            <a:endParaRPr lang="en-US" noProof="0"/>
          </a:p>
        </p:txBody>
      </p:sp>
    </p:spTree>
    <p:extLst>
      <p:ext uri="{BB962C8B-B14F-4D97-AF65-F5344CB8AC3E}">
        <p14:creationId xmlns:p14="http://schemas.microsoft.com/office/powerpoint/2010/main" val="3770377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 highest amount of delays occur during the summer months where families are off from school and work and in December with the holiday season bringing in more air travelers.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14</a:t>
            </a:fld>
            <a:endParaRPr lang="en-US" noProof="0"/>
          </a:p>
        </p:txBody>
      </p:sp>
    </p:spTree>
    <p:extLst>
      <p:ext uri="{BB962C8B-B14F-4D97-AF65-F5344CB8AC3E}">
        <p14:creationId xmlns:p14="http://schemas.microsoft.com/office/powerpoint/2010/main" val="204984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Continuing with </a:t>
            </a:r>
            <a:r>
              <a:rPr lang="en-US" dirty="0" err="1">
                <a:cs typeface="Calibri"/>
              </a:rPr>
              <a:t>seaosonal</a:t>
            </a:r>
            <a:r>
              <a:rPr lang="en-US" dirty="0">
                <a:cs typeface="Calibri"/>
              </a:rPr>
              <a:t> data, we assumed that the winter months might have significant more delays because of winter storms in many parts of the country, and we can see the uptick in December and January. But we can also see that more weather-related delays were during the summer months, possibly due to severe summer thunderstorms across the US or tornadoes in the mid-west. The delays that are heavily recorded come from Late Aircrafts – meaning that a previous or connecting flight was late, and set off a </a:t>
            </a:r>
            <a:r>
              <a:rPr lang="en-US" dirty="0" err="1">
                <a:cs typeface="Calibri"/>
              </a:rPr>
              <a:t>dominoe</a:t>
            </a:r>
            <a:r>
              <a:rPr lang="en-US" dirty="0">
                <a:cs typeface="Calibri"/>
              </a:rPr>
              <a:t> affect (also known as delay </a:t>
            </a:r>
            <a:r>
              <a:rPr lang="en-US" dirty="0" err="1">
                <a:cs typeface="Calibri"/>
              </a:rPr>
              <a:t>propogation</a:t>
            </a:r>
            <a:r>
              <a:rPr lang="en-US" dirty="0">
                <a:cs typeface="Calibri"/>
              </a:rPr>
              <a:t> in the aviation world). Followed that are delays by the aircraft carrier, which means there were </a:t>
            </a:r>
            <a:r>
              <a:rPr lang="en-US" dirty="0" err="1">
                <a:cs typeface="Calibri"/>
              </a:rPr>
              <a:t>Maintenace</a:t>
            </a:r>
            <a:r>
              <a:rPr lang="en-US" dirty="0">
                <a:cs typeface="Calibri"/>
              </a:rPr>
              <a:t>, cleaning, baggage loading/unloading, or crew problems that caused a cancellation or delay. And the other highly recorded factor shown (the purple line) are delays by NAS, the national aviation system, which includes airport operations and air traffic control problems or non-extreme weather, sort of like a catch-all category.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15</a:t>
            </a:fld>
            <a:endParaRPr lang="en-US" noProof="0"/>
          </a:p>
        </p:txBody>
      </p:sp>
    </p:spTree>
    <p:extLst>
      <p:ext uri="{BB962C8B-B14F-4D97-AF65-F5344CB8AC3E}">
        <p14:creationId xmlns:p14="http://schemas.microsoft.com/office/powerpoint/2010/main" val="1409705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From this dataset we saw that median departure delays were close to an hour and occurred between 3-5am. And for arrival, the median arrival delay was half of that, closer to 26 minutes around 3am, and then gradually rose throughout the day.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16</a:t>
            </a:fld>
            <a:endParaRPr lang="en-US" noProof="0"/>
          </a:p>
        </p:txBody>
      </p:sp>
    </p:spTree>
    <p:extLst>
      <p:ext uri="{BB962C8B-B14F-4D97-AF65-F5344CB8AC3E}">
        <p14:creationId xmlns:p14="http://schemas.microsoft.com/office/powerpoint/2010/main" val="39212985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Moving into specific airlines, Southwest, Delta, and American service the most flights within the US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17</a:t>
            </a:fld>
            <a:endParaRPr lang="en-US" noProof="0"/>
          </a:p>
        </p:txBody>
      </p:sp>
    </p:spTree>
    <p:extLst>
      <p:ext uri="{BB962C8B-B14F-4D97-AF65-F5344CB8AC3E}">
        <p14:creationId xmlns:p14="http://schemas.microsoft.com/office/powerpoint/2010/main" val="634580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And although Delta serves some of the most flights, it has one of the lower percentage of flights to be delayed at only 28% of their flights compared to Envoy or JetBlue or Southwest whose flights delay 40%  of the time. For departure Southwest flights delay almost half of the time followed by JetBlue and United, while Delta, SkyWest, and Alaska Airlines are under 32% for departure delays likeliness.</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18</a:t>
            </a:fld>
            <a:endParaRPr lang="en-US" noProof="0"/>
          </a:p>
        </p:txBody>
      </p:sp>
    </p:spTree>
    <p:extLst>
      <p:ext uri="{BB962C8B-B14F-4D97-AF65-F5344CB8AC3E}">
        <p14:creationId xmlns:p14="http://schemas.microsoft.com/office/powerpoint/2010/main" val="6361556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19</a:t>
            </a:fld>
            <a:endParaRPr lang="en-US"/>
          </a:p>
        </p:txBody>
      </p:sp>
    </p:spTree>
    <p:extLst>
      <p:ext uri="{BB962C8B-B14F-4D97-AF65-F5344CB8AC3E}">
        <p14:creationId xmlns:p14="http://schemas.microsoft.com/office/powerpoint/2010/main" val="3289741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(for example JFK must be the same value in Destination Airport as in Origin Airport column) </a:t>
            </a:r>
          </a:p>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21</a:t>
            </a:fld>
            <a:endParaRPr lang="en-US" noProof="0"/>
          </a:p>
        </p:txBody>
      </p:sp>
    </p:spTree>
    <p:extLst>
      <p:ext uri="{BB962C8B-B14F-4D97-AF65-F5344CB8AC3E}">
        <p14:creationId xmlns:p14="http://schemas.microsoft.com/office/powerpoint/2010/main" val="36142010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(for example JFK must be the same value in Destination Airport as in Origin Airport column) </a:t>
            </a:r>
          </a:p>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22</a:t>
            </a:fld>
            <a:endParaRPr lang="en-US" noProof="0"/>
          </a:p>
        </p:txBody>
      </p:sp>
    </p:spTree>
    <p:extLst>
      <p:ext uri="{BB962C8B-B14F-4D97-AF65-F5344CB8AC3E}">
        <p14:creationId xmlns:p14="http://schemas.microsoft.com/office/powerpoint/2010/main" val="1633657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35</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90000"/>
              </a:lnSpc>
              <a:spcBef>
                <a:spcPts val="1000"/>
              </a:spcBef>
            </a:pPr>
            <a:endParaRPr lang="en-US">
              <a:cs typeface="Calibri"/>
            </a:endParaRPr>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36</a:t>
            </a:fld>
            <a:endParaRPr lang="en-US"/>
          </a:p>
        </p:txBody>
      </p:sp>
    </p:spTree>
    <p:extLst>
      <p:ext uri="{BB962C8B-B14F-4D97-AF65-F5344CB8AC3E}">
        <p14:creationId xmlns:p14="http://schemas.microsoft.com/office/powerpoint/2010/main" val="3587550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37</a:t>
            </a:fld>
            <a:endParaRPr lang="en-US" noProof="0"/>
          </a:p>
        </p:txBody>
      </p:sp>
    </p:spTree>
    <p:extLst>
      <p:ext uri="{BB962C8B-B14F-4D97-AF65-F5344CB8AC3E}">
        <p14:creationId xmlns:p14="http://schemas.microsoft.com/office/powerpoint/2010/main" val="19563276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To wrap up, we learned that </a:t>
            </a:r>
          </a:p>
          <a:p>
            <a:endParaRPr lang="en-US">
              <a:cs typeface="Calibri"/>
            </a:endParaRPr>
          </a:p>
          <a:p>
            <a:r>
              <a:rPr lang="en-US"/>
              <a:t>The results may benefit passengers to help plan their next itineraries and prepare the best plan of action to make sure their flights to their destination are as delay-free as possible.</a:t>
            </a:r>
          </a:p>
          <a:p>
            <a:endParaRPr lang="en-US">
              <a:cs typeface="Calibri"/>
            </a:endParaRPr>
          </a:p>
          <a:p>
            <a:r>
              <a:rPr lang="en-US">
                <a:cs typeface="Calibri"/>
              </a:rPr>
              <a:t>(</a:t>
            </a:r>
            <a:r>
              <a:rPr lang="en-US"/>
              <a:t>Synthetic Minority Oversampling Technique)</a:t>
            </a:r>
            <a:endParaRPr lang="en-US">
              <a:cs typeface="Calibri"/>
            </a:endParaRPr>
          </a:p>
          <a:p>
            <a:endParaRPr lang="en-US">
              <a:cs typeface="Calibri"/>
            </a:endParaRPr>
          </a:p>
          <a:p>
            <a:r>
              <a:rPr lang="en-US">
                <a:cs typeface="Calibri"/>
              </a:rPr>
              <a:t>In addition, our team also learned a lot about what we do and do not know about various tach stacks utilized throughout the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38</a:t>
            </a:fld>
            <a:endParaRPr lang="en-US" noProof="0"/>
          </a:p>
        </p:txBody>
      </p:sp>
    </p:spTree>
    <p:extLst>
      <p:ext uri="{BB962C8B-B14F-4D97-AF65-F5344CB8AC3E}">
        <p14:creationId xmlns:p14="http://schemas.microsoft.com/office/powerpoint/2010/main" val="2516390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39</a:t>
            </a:fld>
            <a:endParaRPr lang="en-US"/>
          </a:p>
        </p:txBody>
      </p:sp>
    </p:spTree>
    <p:extLst>
      <p:ext uri="{BB962C8B-B14F-4D97-AF65-F5344CB8AC3E}">
        <p14:creationId xmlns:p14="http://schemas.microsoft.com/office/powerpoint/2010/main" val="4057122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For relevance, this area is being highly researched by industry professionals and large companies since this topic affects every day life, not just passengers who fly commericially, but the airport crew and staff , families of passengers, and extending to cargo and supply chain problems which can adverssely affect a wide range of fields from healthcare, tech, and agriculture. </a:t>
            </a:r>
            <a:endParaRPr lang="en-US" dirty="0">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3</a:t>
            </a:fld>
            <a:endParaRPr lang="en-US" noProof="0"/>
          </a:p>
        </p:txBody>
      </p:sp>
    </p:spTree>
    <p:extLst>
      <p:ext uri="{BB962C8B-B14F-4D97-AF65-F5344CB8AC3E}">
        <p14:creationId xmlns:p14="http://schemas.microsoft.com/office/powerpoint/2010/main" val="813984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90000"/>
              </a:lnSpc>
              <a:spcBef>
                <a:spcPts val="1000"/>
              </a:spcBef>
            </a:pPr>
            <a:endParaRPr lang="en-US">
              <a:cs typeface="Calibri" panose="020F0502020204030204"/>
            </a:endParaRPr>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743069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9</a:t>
            </a:fld>
            <a:endParaRPr lang="en-US"/>
          </a:p>
        </p:txBody>
      </p:sp>
    </p:spTree>
    <p:extLst>
      <p:ext uri="{BB962C8B-B14F-4D97-AF65-F5344CB8AC3E}">
        <p14:creationId xmlns:p14="http://schemas.microsoft.com/office/powerpoint/2010/main" val="1222758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10</a:t>
            </a:fld>
            <a:endParaRPr lang="en-US" noProof="0"/>
          </a:p>
        </p:txBody>
      </p:sp>
    </p:spTree>
    <p:extLst>
      <p:ext uri="{BB962C8B-B14F-4D97-AF65-F5344CB8AC3E}">
        <p14:creationId xmlns:p14="http://schemas.microsoft.com/office/powerpoint/2010/main" val="3340274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 </a:t>
            </a:r>
          </a:p>
        </p:txBody>
      </p:sp>
      <p:sp>
        <p:nvSpPr>
          <p:cNvPr id="4" name="Slide Number Placeholder 3"/>
          <p:cNvSpPr>
            <a:spLocks noGrp="1"/>
          </p:cNvSpPr>
          <p:nvPr>
            <p:ph type="sldNum" sz="quarter" idx="5"/>
          </p:nvPr>
        </p:nvSpPr>
        <p:spPr/>
        <p:txBody>
          <a:bodyPr/>
          <a:lstStyle/>
          <a:p>
            <a:fld id="{6336304E-FDE3-4B4F-A3B7-EBE87F3FA5E2}" type="slidenum">
              <a:rPr lang="en-US" noProof="0" smtClean="0"/>
              <a:t>11</a:t>
            </a:fld>
            <a:endParaRPr lang="en-US" noProof="0"/>
          </a:p>
        </p:txBody>
      </p:sp>
    </p:spTree>
    <p:extLst>
      <p:ext uri="{BB962C8B-B14F-4D97-AF65-F5344CB8AC3E}">
        <p14:creationId xmlns:p14="http://schemas.microsoft.com/office/powerpoint/2010/main" val="6946428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6336304E-FDE3-4B4F-A3B7-EBE87F3FA5E2}" type="slidenum">
              <a:rPr lang="en-US" noProof="0" smtClean="0"/>
              <a:t>12</a:t>
            </a:fld>
            <a:endParaRPr lang="en-US" noProof="0"/>
          </a:p>
        </p:txBody>
      </p:sp>
    </p:spTree>
    <p:extLst>
      <p:ext uri="{BB962C8B-B14F-4D97-AF65-F5344CB8AC3E}">
        <p14:creationId xmlns:p14="http://schemas.microsoft.com/office/powerpoint/2010/main" val="203948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4"/>
                </a:solidFill>
                <a:latin typeface="+mj-lt"/>
              </a:defRPr>
            </a:lvl1pPr>
          </a:lstStyle>
          <a:p>
            <a:r>
              <a:rPr lang="en-US" noProof="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Tree>
    <p:extLst>
      <p:ext uri="{BB962C8B-B14F-4D97-AF65-F5344CB8AC3E}">
        <p14:creationId xmlns:p14="http://schemas.microsoft.com/office/powerpoint/2010/main" val="1879954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Executive 01</a:t>
            </a:r>
          </a:p>
        </p:txBody>
      </p:sp>
    </p:spTree>
    <p:extLst>
      <p:ext uri="{BB962C8B-B14F-4D97-AF65-F5344CB8AC3E}">
        <p14:creationId xmlns:p14="http://schemas.microsoft.com/office/powerpoint/2010/main" val="3876503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19AB8-2D8F-4EE5-B4E4-7A48430A4C96}"/>
              </a:ext>
            </a:extLst>
          </p:cNvPr>
          <p:cNvSpPr>
            <a:spLocks noGrp="1"/>
          </p:cNvSpPr>
          <p:nvPr>
            <p:ph type="title"/>
          </p:nvPr>
        </p:nvSpPr>
        <p:spPr>
          <a:xfrm>
            <a:off x="6372998" y="3309109"/>
            <a:ext cx="5163222" cy="673365"/>
          </a:xfrm>
          <a:noFill/>
        </p:spPr>
        <p:txBody>
          <a:bodyPr wrap="square" rtlCol="0">
            <a:noAutofit/>
          </a:bodyPr>
          <a:lstStyle>
            <a:lvl1pPr>
              <a:defRPr lang="en-US" sz="6000" b="1" cap="all" baseline="0">
                <a:solidFill>
                  <a:schemeClr val="accent4"/>
                </a:solidFill>
                <a:ea typeface="+mn-ea"/>
                <a:cs typeface="+mn-cs"/>
              </a:defRPr>
            </a:lvl1pPr>
          </a:lstStyle>
          <a:p>
            <a:pPr marL="0" lvl="0"/>
            <a:r>
              <a:rPr lang="en-US" noProof="0"/>
              <a:t>Click to edit Master title style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a:t>Website </a:t>
            </a:r>
            <a:r>
              <a:rPr lang="en-US" noProof="0" err="1"/>
              <a:t>url</a:t>
            </a:r>
            <a:r>
              <a:rPr lang="en-US" noProof="0"/>
              <a:t> here</a:t>
            </a:r>
          </a:p>
        </p:txBody>
      </p:sp>
    </p:spTree>
    <p:extLst>
      <p:ext uri="{BB962C8B-B14F-4D97-AF65-F5344CB8AC3E}">
        <p14:creationId xmlns:p14="http://schemas.microsoft.com/office/powerpoint/2010/main" val="637136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a:t>Website </a:t>
            </a:r>
            <a:r>
              <a:rPr lang="en-US" noProof="0" err="1"/>
              <a:t>url</a:t>
            </a:r>
            <a:r>
              <a:rPr lang="en-US" noProof="0"/>
              <a:t> here</a:t>
            </a:r>
          </a:p>
        </p:txBody>
      </p:sp>
      <p:pic>
        <p:nvPicPr>
          <p:cNvPr id="18"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541475" y="4452337"/>
            <a:ext cx="387795" cy="387795"/>
          </a:xfrm>
          <a:prstGeom prst="rect">
            <a:avLst/>
          </a:prstGeom>
        </p:spPr>
      </p:pic>
      <p:pic>
        <p:nvPicPr>
          <p:cNvPr id="23"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32666C42-DD4B-4BFA-BE15-4D20CFD5DD60}"/>
              </a:ext>
            </a:extLst>
          </p:cNvPr>
          <p:cNvSpPr>
            <a:spLocks noGrp="1"/>
          </p:cNvSpPr>
          <p:nvPr>
            <p:ph type="title"/>
          </p:nvPr>
        </p:nvSpPr>
        <p:spPr>
          <a:xfrm>
            <a:off x="6347744" y="3275218"/>
            <a:ext cx="5188475" cy="826628"/>
          </a:xfrm>
          <a:noFill/>
        </p:spPr>
        <p:txBody>
          <a:bodyPr wrap="square" rtlCol="0">
            <a:noAutofit/>
          </a:bodyPr>
          <a:lstStyle>
            <a:lvl1pPr>
              <a:defRPr lang="en-US" sz="6000" b="1" cap="all" baseline="0">
                <a:solidFill>
                  <a:schemeClr val="bg1"/>
                </a:solidFill>
                <a:ea typeface="+mn-ea"/>
                <a:cs typeface="+mn-cs"/>
              </a:defRPr>
            </a:lvl1pPr>
          </a:lstStyle>
          <a:p>
            <a:pPr marL="0" lvl="0"/>
            <a:r>
              <a:rPr lang="en-US" noProof="0"/>
              <a:t>Click to edit Master title style</a:t>
            </a:r>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200078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5" y="1473116"/>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6716521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4" name="Title 3">
            <a:extLst>
              <a:ext uri="{FF2B5EF4-FFF2-40B4-BE49-F238E27FC236}">
                <a16:creationId xmlns:a16="http://schemas.microsoft.com/office/drawing/2014/main" id="{48706DBD-D7E1-4734-A193-C7FE296EA001}"/>
              </a:ext>
            </a:extLst>
          </p:cNvPr>
          <p:cNvSpPr>
            <a:spLocks noGrp="1"/>
          </p:cNvSpPr>
          <p:nvPr>
            <p:ph type="title"/>
          </p:nvPr>
        </p:nvSpPr>
        <p:spPr>
          <a:xfrm>
            <a:off x="515938" y="365125"/>
            <a:ext cx="10837862" cy="1325563"/>
          </a:xfrm>
        </p:spPr>
        <p:txBody>
          <a:bodyPr/>
          <a:lstStyle/>
          <a:p>
            <a:r>
              <a:rPr lang="en-US" noProof="0"/>
              <a:t>Click to edit Master title style</a:t>
            </a:r>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803857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2" name="Title 1">
            <a:extLst>
              <a:ext uri="{FF2B5EF4-FFF2-40B4-BE49-F238E27FC236}">
                <a16:creationId xmlns:a16="http://schemas.microsoft.com/office/drawing/2014/main" id="{ED1E32FD-35A0-490A-BE40-FBF894A7EC77}"/>
              </a:ext>
            </a:extLst>
          </p:cNvPr>
          <p:cNvSpPr>
            <a:spLocks noGrp="1"/>
          </p:cNvSpPr>
          <p:nvPr>
            <p:ph type="title"/>
          </p:nvPr>
        </p:nvSpPr>
        <p:spPr>
          <a:xfrm>
            <a:off x="515938" y="365125"/>
            <a:ext cx="10837862" cy="1325563"/>
          </a:xfrm>
        </p:spPr>
        <p:txBody>
          <a:bodyPr/>
          <a:lstStyle/>
          <a:p>
            <a:r>
              <a:rPr lang="en-US" noProof="0"/>
              <a:t>Click to edit Master title style</a:t>
            </a:r>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4616185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2" name="Title 1">
            <a:extLst>
              <a:ext uri="{FF2B5EF4-FFF2-40B4-BE49-F238E27FC236}">
                <a16:creationId xmlns:a16="http://schemas.microsoft.com/office/drawing/2014/main" id="{ED1E32FD-35A0-490A-BE40-FBF894A7EC77}"/>
              </a:ext>
            </a:extLst>
          </p:cNvPr>
          <p:cNvSpPr>
            <a:spLocks noGrp="1"/>
          </p:cNvSpPr>
          <p:nvPr>
            <p:ph type="title"/>
          </p:nvPr>
        </p:nvSpPr>
        <p:spPr>
          <a:xfrm>
            <a:off x="515938" y="365125"/>
            <a:ext cx="10837862" cy="1325563"/>
          </a:xfrm>
        </p:spPr>
        <p:txBody>
          <a:bodyPr/>
          <a:lstStyle/>
          <a:p>
            <a:r>
              <a:rPr lang="en-US" noProof="0"/>
              <a:t>Click to edit Master title style</a:t>
            </a:r>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4763196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768970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314640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4"/>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with Images">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accent2"/>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4"/>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4"/>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a:p>
          </p:txBody>
        </p:sp>
      </p:grpSp>
      <p:sp>
        <p:nvSpPr>
          <p:cNvPr id="3" name="Text Placeholder 2">
            <a:extLst>
              <a:ext uri="{FF2B5EF4-FFF2-40B4-BE49-F238E27FC236}">
                <a16:creationId xmlns:a16="http://schemas.microsoft.com/office/drawing/2014/main" id="{7E3A6D02-D902-4B4A-B727-07D0E5BBC359}"/>
              </a:ext>
            </a:extLst>
          </p:cNvPr>
          <p:cNvSpPr>
            <a:spLocks noGrp="1"/>
          </p:cNvSpPr>
          <p:nvPr>
            <p:ph type="body" sz="quarter" idx="13"/>
          </p:nvPr>
        </p:nvSpPr>
        <p:spPr>
          <a:xfrm>
            <a:off x="1447800" y="1847056"/>
            <a:ext cx="9296400" cy="3163888"/>
          </a:xfrm>
        </p:spPr>
        <p:txBody>
          <a:bodyPr anchor="ctr">
            <a:normAutofit/>
          </a:bodyPr>
          <a:lstStyle>
            <a:lvl1pPr marL="0" indent="0" algn="ctr">
              <a:buNone/>
              <a:defRPr sz="6000"/>
            </a:lvl1pPr>
            <a:lvl2pPr marL="457200" indent="0">
              <a:buNone/>
              <a:defRPr/>
            </a:lvl2pPr>
          </a:lstStyle>
          <a:p>
            <a:pPr lvl="0"/>
            <a:r>
              <a:rPr lang="en-US" noProof="0"/>
              <a:t>Click to edit Master text styles</a:t>
            </a:r>
          </a:p>
        </p:txBody>
      </p:sp>
    </p:spTree>
    <p:extLst>
      <p:ext uri="{BB962C8B-B14F-4D97-AF65-F5344CB8AC3E}">
        <p14:creationId xmlns:p14="http://schemas.microsoft.com/office/powerpoint/2010/main" val="2115755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7/8/2022</a:t>
            </a:fld>
            <a:endParaRPr lang="en-US" noProof="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76" r:id="rId9"/>
    <p:sldLayoutId id="2147483675" r:id="rId10"/>
    <p:sldLayoutId id="2147483664" r:id="rId11"/>
    <p:sldLayoutId id="2147483665" r:id="rId12"/>
    <p:sldLayoutId id="2147483666" r:id="rId13"/>
    <p:sldLayoutId id="2147483667" r:id="rId14"/>
    <p:sldLayoutId id="2147483668" r:id="rId15"/>
    <p:sldLayoutId id="2147483669" r:id="rId16"/>
    <p:sldLayoutId id="2147483671" r:id="rId17"/>
    <p:sldLayoutId id="2147483672" r:id="rId18"/>
    <p:sldLayoutId id="2147483674" r:id="rId19"/>
    <p:sldLayoutId id="2147483673"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1.jpe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hyperlink" Target="https://usabynumbers.com/busiest-airports-in-the-us/" TargetMode="External"/><Relationship Id="rId4" Type="http://schemas.openxmlformats.org/officeDocument/2006/relationships/hyperlink" Target="https://www.cnn.com/travel/article/worlds-busiest-airports-2021/index.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hyperlink" Target="https://www.bts.gov/topics/airlines-and-airports/understanding-reporting-causes-flight-delays-and-cancellation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hyperlink" Target="https://www.theverge.com/2018/1/31/16955580/google-flights-app-delays-machine-learning-economy" TargetMode="External"/></Relationships>
</file>

<file path=ppt/slides/_rels/slide3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machinelearningmastery.com/tactics-to-combat-imbalanced-classes-in-your-machine-learning-dataset/" TargetMode="External"/><Relationship Id="rId7" Type="http://schemas.openxmlformats.org/officeDocument/2006/relationships/diagramColors" Target="../diagrams/colors3.xml"/><Relationship Id="rId2" Type="http://schemas.openxmlformats.org/officeDocument/2006/relationships/notesSlide" Target="../notesSlides/notesSlide21.xml"/><Relationship Id="rId1" Type="http://schemas.openxmlformats.org/officeDocument/2006/relationships/slideLayout" Target="../slideLayouts/slideLayout20.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2.xml"/><Relationship Id="rId1" Type="http://schemas.openxmlformats.org/officeDocument/2006/relationships/slideLayout" Target="../slideLayouts/slideLayout20.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image" Target="../media/image14.png"/><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6CFBC7E-8F7E-49BA-ADEA-4E6347225EDF}"/>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a:t>
            </a:fld>
            <a:endParaRPr lang="en-US" noProof="0"/>
          </a:p>
        </p:txBody>
      </p:sp>
      <p:pic>
        <p:nvPicPr>
          <p:cNvPr id="3" name="Picture Placeholder 9" descr="Flying aircraft, showing contrails against blue sky">
            <a:extLst>
              <a:ext uri="{FF2B5EF4-FFF2-40B4-BE49-F238E27FC236}">
                <a16:creationId xmlns:a16="http://schemas.microsoft.com/office/drawing/2014/main" id="{54DD7E9B-7816-4DDC-ABC3-BBD67C4C9B2E}"/>
              </a:ext>
            </a:extLst>
          </p:cNvPr>
          <p:cNvPicPr>
            <a:picLocks noChangeAspect="1"/>
          </p:cNvPicPr>
          <p:nvPr/>
        </p:nvPicPr>
        <p:blipFill rotWithShape="1">
          <a:blip r:embed="rId3"/>
          <a:srcRect t="2873"/>
          <a:stretch/>
        </p:blipFill>
        <p:spPr>
          <a:xfrm>
            <a:off x="13402" y="0"/>
            <a:ext cx="12192000" cy="7637840"/>
          </a:xfrm>
          <a:prstGeom prst="rect">
            <a:avLst/>
          </a:prstGeom>
          <a:noFill/>
        </p:spPr>
      </p:pic>
      <p:sp>
        <p:nvSpPr>
          <p:cNvPr id="5" name="TextBox 4">
            <a:extLst>
              <a:ext uri="{FF2B5EF4-FFF2-40B4-BE49-F238E27FC236}">
                <a16:creationId xmlns:a16="http://schemas.microsoft.com/office/drawing/2014/main" id="{D6448EEE-9907-4837-868E-C4C0F88F892B}"/>
              </a:ext>
            </a:extLst>
          </p:cNvPr>
          <p:cNvSpPr txBox="1"/>
          <p:nvPr/>
        </p:nvSpPr>
        <p:spPr>
          <a:xfrm>
            <a:off x="5081248" y="1525985"/>
            <a:ext cx="6429678" cy="2292935"/>
          </a:xfrm>
          <a:prstGeom prst="rect">
            <a:avLst/>
          </a:prstGeom>
          <a:noFill/>
        </p:spPr>
        <p:txBody>
          <a:bodyPr wrap="square" rtlCol="0">
            <a:spAutoFit/>
          </a:bodyPr>
          <a:lstStyle/>
          <a:p>
            <a:r>
              <a:rPr lang="en-US" sz="5000" dirty="0">
                <a:solidFill>
                  <a:schemeClr val="bg1"/>
                </a:solidFill>
              </a:rPr>
              <a:t>FLIGHT DELAY</a:t>
            </a:r>
          </a:p>
          <a:p>
            <a:r>
              <a:rPr lang="en-US" sz="5000" dirty="0">
                <a:solidFill>
                  <a:schemeClr val="bg1"/>
                </a:solidFill>
              </a:rPr>
              <a:t>PREDICTION</a:t>
            </a:r>
          </a:p>
          <a:p>
            <a:pPr>
              <a:lnSpc>
                <a:spcPct val="200000"/>
              </a:lnSpc>
            </a:pPr>
            <a:r>
              <a:rPr lang="en-US" sz="2500" dirty="0">
                <a:solidFill>
                  <a:schemeClr val="bg1"/>
                </a:solidFill>
              </a:rPr>
              <a:t>Grace Pham, Heidi Tran, Jessica Jha, </a:t>
            </a:r>
            <a:r>
              <a:rPr lang="en-US" sz="2500" dirty="0" err="1">
                <a:solidFill>
                  <a:schemeClr val="bg1"/>
                </a:solidFill>
              </a:rPr>
              <a:t>Khanh</a:t>
            </a:r>
            <a:r>
              <a:rPr lang="en-US" sz="2500" dirty="0">
                <a:solidFill>
                  <a:schemeClr val="bg1"/>
                </a:solidFill>
              </a:rPr>
              <a:t> Tran</a:t>
            </a:r>
          </a:p>
        </p:txBody>
      </p:sp>
    </p:spTree>
    <p:extLst>
      <p:ext uri="{BB962C8B-B14F-4D97-AF65-F5344CB8AC3E}">
        <p14:creationId xmlns:p14="http://schemas.microsoft.com/office/powerpoint/2010/main" val="2938840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0F0FE0-82FA-5A67-07AE-5BF1D413407D}"/>
              </a:ext>
            </a:extLst>
          </p:cNvPr>
          <p:cNvSpPr>
            <a:spLocks noGrp="1"/>
          </p:cNvSpPr>
          <p:nvPr>
            <p:ph type="sldNum" sz="quarter" idx="12"/>
          </p:nvPr>
        </p:nvSpPr>
        <p:spPr>
          <a:xfrm>
            <a:off x="11363696" y="6455739"/>
            <a:ext cx="294460" cy="187367"/>
          </a:xfrm>
        </p:spPr>
        <p:txBody>
          <a:bodyPr vert="horz" lIns="0" tIns="0" rIns="0" bIns="0" rtlCol="0" anchor="ctr">
            <a:normAutofit/>
          </a:bodyPr>
          <a:lstStyle/>
          <a:p>
            <a:pPr>
              <a:spcAft>
                <a:spcPts val="600"/>
              </a:spcAft>
            </a:pPr>
            <a:fld id="{9EC71654-96A5-4280-94F3-931C61A9F92C}" type="slidenum">
              <a:rPr lang="en-US" smtClean="0"/>
              <a:pPr>
                <a:spcAft>
                  <a:spcPts val="600"/>
                </a:spcAft>
              </a:pPr>
              <a:t>10</a:t>
            </a:fld>
            <a:endParaRPr lang="en-US"/>
          </a:p>
        </p:txBody>
      </p:sp>
      <p:pic>
        <p:nvPicPr>
          <p:cNvPr id="72" name="Picture 72" descr="Empty airplane seats">
            <a:extLst>
              <a:ext uri="{FF2B5EF4-FFF2-40B4-BE49-F238E27FC236}">
                <a16:creationId xmlns:a16="http://schemas.microsoft.com/office/drawing/2014/main" id="{E0501C1D-1FA1-E7CA-FEF3-070AE40C9BFA}"/>
              </a:ext>
            </a:extLst>
          </p:cNvPr>
          <p:cNvPicPr>
            <a:picLocks noGrp="1" noChangeAspect="1"/>
          </p:cNvPicPr>
          <p:nvPr>
            <p:ph type="pic" sz="quarter" idx="13"/>
          </p:nvPr>
        </p:nvPicPr>
        <p:blipFill rotWithShape="1">
          <a:blip r:embed="rId3"/>
          <a:srcRect l="13591" r="13591"/>
          <a:stretch/>
        </p:blipFill>
        <p:spPr>
          <a:xfrm>
            <a:off x="7197441" y="0"/>
            <a:ext cx="4994560" cy="4575253"/>
          </a:xfrm>
        </p:spPr>
      </p:pic>
      <p:sp>
        <p:nvSpPr>
          <p:cNvPr id="2" name="Title 1">
            <a:extLst>
              <a:ext uri="{FF2B5EF4-FFF2-40B4-BE49-F238E27FC236}">
                <a16:creationId xmlns:a16="http://schemas.microsoft.com/office/drawing/2014/main" id="{0385AFC1-264A-2AD7-C5B2-FCE1A60E0F45}"/>
              </a:ext>
            </a:extLst>
          </p:cNvPr>
          <p:cNvSpPr>
            <a:spLocks noGrp="1"/>
          </p:cNvSpPr>
          <p:nvPr>
            <p:ph type="title"/>
          </p:nvPr>
        </p:nvSpPr>
        <p:spPr>
          <a:xfrm>
            <a:off x="515938" y="499595"/>
            <a:ext cx="4937211" cy="1325563"/>
          </a:xfrm>
        </p:spPr>
        <p:txBody>
          <a:bodyPr vert="horz" lIns="91440" tIns="45720" rIns="91440" bIns="45720" rtlCol="0" anchor="ctr">
            <a:normAutofit/>
          </a:bodyPr>
          <a:lstStyle/>
          <a:p>
            <a:r>
              <a:rPr lang="en-US" kern="1200"/>
              <a:t>overview</a:t>
            </a:r>
          </a:p>
        </p:txBody>
      </p:sp>
      <p:graphicFrame>
        <p:nvGraphicFramePr>
          <p:cNvPr id="13" name="TextBox 3">
            <a:extLst>
              <a:ext uri="{FF2B5EF4-FFF2-40B4-BE49-F238E27FC236}">
                <a16:creationId xmlns:a16="http://schemas.microsoft.com/office/drawing/2014/main" id="{A7110C25-FF91-5EFC-604C-674FE40DF8C4}"/>
              </a:ext>
            </a:extLst>
          </p:cNvPr>
          <p:cNvGraphicFramePr/>
          <p:nvPr>
            <p:extLst>
              <p:ext uri="{D42A27DB-BD31-4B8C-83A1-F6EECF244321}">
                <p14:modId xmlns:p14="http://schemas.microsoft.com/office/powerpoint/2010/main" val="3029297513"/>
              </p:ext>
            </p:extLst>
          </p:nvPr>
        </p:nvGraphicFramePr>
        <p:xfrm>
          <a:off x="515938" y="2007067"/>
          <a:ext cx="6252457"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12494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D2A7364-99DD-0BA3-7ADE-5B73227AEF4A}"/>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11</a:t>
            </a:fld>
            <a:endParaRPr lang="en-US" noProof="0"/>
          </a:p>
        </p:txBody>
      </p:sp>
      <p:sp>
        <p:nvSpPr>
          <p:cNvPr id="2" name="Title 1">
            <a:extLst>
              <a:ext uri="{FF2B5EF4-FFF2-40B4-BE49-F238E27FC236}">
                <a16:creationId xmlns:a16="http://schemas.microsoft.com/office/drawing/2014/main" id="{6AB39CDF-EBB7-5F39-8B19-BD29DC59FB00}"/>
              </a:ext>
            </a:extLst>
          </p:cNvPr>
          <p:cNvSpPr>
            <a:spLocks noGrp="1"/>
          </p:cNvSpPr>
          <p:nvPr>
            <p:ph type="title"/>
          </p:nvPr>
        </p:nvSpPr>
        <p:spPr>
          <a:xfrm>
            <a:off x="515938" y="365125"/>
            <a:ext cx="10837862" cy="1325563"/>
          </a:xfrm>
        </p:spPr>
        <p:txBody>
          <a:bodyPr anchor="ctr">
            <a:normAutofit/>
          </a:bodyPr>
          <a:lstStyle/>
          <a:p>
            <a:r>
              <a:rPr lang="en-US"/>
              <a:t>Airports with highest number of delays</a:t>
            </a:r>
          </a:p>
        </p:txBody>
      </p:sp>
      <p:pic>
        <p:nvPicPr>
          <p:cNvPr id="6" name="Picture 6" descr="Map&#10;&#10;Description automatically generated">
            <a:extLst>
              <a:ext uri="{FF2B5EF4-FFF2-40B4-BE49-F238E27FC236}">
                <a16:creationId xmlns:a16="http://schemas.microsoft.com/office/drawing/2014/main" id="{2B32138D-7FB2-84E8-4330-CB4BAAE8E9DA}"/>
              </a:ext>
            </a:extLst>
          </p:cNvPr>
          <p:cNvPicPr>
            <a:picLocks noChangeAspect="1"/>
          </p:cNvPicPr>
          <p:nvPr/>
        </p:nvPicPr>
        <p:blipFill>
          <a:blip r:embed="rId3"/>
          <a:stretch>
            <a:fillRect/>
          </a:stretch>
        </p:blipFill>
        <p:spPr>
          <a:xfrm>
            <a:off x="283083" y="1665204"/>
            <a:ext cx="5881339" cy="4672180"/>
          </a:xfrm>
          <a:prstGeom prst="rect">
            <a:avLst/>
          </a:prstGeom>
          <a:noFill/>
        </p:spPr>
      </p:pic>
      <p:sp>
        <p:nvSpPr>
          <p:cNvPr id="11" name="Content Placeholder 4">
            <a:extLst>
              <a:ext uri="{FF2B5EF4-FFF2-40B4-BE49-F238E27FC236}">
                <a16:creationId xmlns:a16="http://schemas.microsoft.com/office/drawing/2014/main" id="{403DA599-266C-B3F6-EA56-BE13B411650D}"/>
              </a:ext>
            </a:extLst>
          </p:cNvPr>
          <p:cNvSpPr>
            <a:spLocks noGrp="1"/>
          </p:cNvSpPr>
          <p:nvPr>
            <p:ph sz="half" idx="2"/>
          </p:nvPr>
        </p:nvSpPr>
        <p:spPr>
          <a:xfrm>
            <a:off x="6396789" y="1697288"/>
            <a:ext cx="5237747" cy="4591969"/>
          </a:xfrm>
        </p:spPr>
        <p:txBody>
          <a:bodyPr vert="horz" lIns="91440" tIns="45720" rIns="91440" bIns="45720" rtlCol="0" anchor="t">
            <a:normAutofit fontScale="92500" lnSpcReduction="20000"/>
          </a:bodyPr>
          <a:lstStyle/>
          <a:p>
            <a:r>
              <a:rPr lang="en-US">
                <a:cs typeface="Calibri"/>
              </a:rPr>
              <a:t>Condensed in major U.S. cities: </a:t>
            </a:r>
          </a:p>
          <a:p>
            <a:r>
              <a:rPr lang="en-US">
                <a:cs typeface="Calibri"/>
              </a:rPr>
              <a:t>Atlanta, Georgia</a:t>
            </a:r>
          </a:p>
          <a:p>
            <a:r>
              <a:rPr lang="en-US">
                <a:cs typeface="Calibri"/>
              </a:rPr>
              <a:t>Chicago, Illinois</a:t>
            </a:r>
          </a:p>
          <a:p>
            <a:r>
              <a:rPr lang="en-US">
                <a:ea typeface="+mn-lt"/>
                <a:cs typeface="+mn-lt"/>
              </a:rPr>
              <a:t>Denver, Colorado</a:t>
            </a:r>
          </a:p>
          <a:p>
            <a:r>
              <a:rPr lang="en-US">
                <a:cs typeface="Calibri"/>
              </a:rPr>
              <a:t>Phoenix, Arizona</a:t>
            </a:r>
          </a:p>
          <a:p>
            <a:r>
              <a:rPr lang="en-US">
                <a:cs typeface="Calibri"/>
              </a:rPr>
              <a:t>L.A. and S.F. California </a:t>
            </a:r>
          </a:p>
          <a:p>
            <a:r>
              <a:rPr lang="en-US">
                <a:cs typeface="Calibri"/>
              </a:rPr>
              <a:t>Las Vegas, Nevada</a:t>
            </a:r>
          </a:p>
          <a:p>
            <a:r>
              <a:rPr lang="en-US">
                <a:cs typeface="Calibri"/>
              </a:rPr>
              <a:t>Dallas-Fort Worth and Houston, Texas </a:t>
            </a:r>
            <a:endParaRPr lang="en-US"/>
          </a:p>
          <a:p>
            <a:r>
              <a:rPr lang="en-US">
                <a:cs typeface="Calibri"/>
              </a:rPr>
              <a:t>New York City, New York </a:t>
            </a:r>
          </a:p>
          <a:p>
            <a:r>
              <a:rPr lang="en-US">
                <a:cs typeface="Calibri"/>
              </a:rPr>
              <a:t>Newark, New Jersey</a:t>
            </a:r>
          </a:p>
        </p:txBody>
      </p:sp>
      <p:sp>
        <p:nvSpPr>
          <p:cNvPr id="7" name="TextBox 6">
            <a:extLst>
              <a:ext uri="{FF2B5EF4-FFF2-40B4-BE49-F238E27FC236}">
                <a16:creationId xmlns:a16="http://schemas.microsoft.com/office/drawing/2014/main" id="{BADCE267-5164-241E-7B2B-E83D57647D32}"/>
              </a:ext>
            </a:extLst>
          </p:cNvPr>
          <p:cNvSpPr txBox="1"/>
          <p:nvPr/>
        </p:nvSpPr>
        <p:spPr>
          <a:xfrm>
            <a:off x="425116" y="6272463"/>
            <a:ext cx="847023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ea typeface="+mn-lt"/>
                <a:cs typeface="+mn-lt"/>
              </a:rPr>
              <a:t>https://public.tableau.com/app/profile/j.jha/viz/Info442-Maps/Story1</a:t>
            </a:r>
            <a:endParaRPr lang="en-US"/>
          </a:p>
        </p:txBody>
      </p:sp>
    </p:spTree>
    <p:extLst>
      <p:ext uri="{BB962C8B-B14F-4D97-AF65-F5344CB8AC3E}">
        <p14:creationId xmlns:p14="http://schemas.microsoft.com/office/powerpoint/2010/main" val="1260204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604DE-7F2E-4464-AA55-4286FA98CAC1}"/>
              </a:ext>
            </a:extLst>
          </p:cNvPr>
          <p:cNvSpPr>
            <a:spLocks noGrp="1"/>
          </p:cNvSpPr>
          <p:nvPr>
            <p:ph type="title"/>
          </p:nvPr>
        </p:nvSpPr>
        <p:spPr/>
        <p:txBody>
          <a:bodyPr/>
          <a:lstStyle/>
          <a:p>
            <a:r>
              <a:rPr lang="en-US"/>
              <a:t>Airports with highest number of flights</a:t>
            </a:r>
          </a:p>
        </p:txBody>
      </p:sp>
      <p:sp>
        <p:nvSpPr>
          <p:cNvPr id="3" name="Slide Number Placeholder 2">
            <a:extLst>
              <a:ext uri="{FF2B5EF4-FFF2-40B4-BE49-F238E27FC236}">
                <a16:creationId xmlns:a16="http://schemas.microsoft.com/office/drawing/2014/main" id="{CFCB9573-BBEC-C69C-766A-52A613A1A15C}"/>
              </a:ext>
            </a:extLst>
          </p:cNvPr>
          <p:cNvSpPr>
            <a:spLocks noGrp="1"/>
          </p:cNvSpPr>
          <p:nvPr>
            <p:ph type="sldNum" sz="quarter" idx="12"/>
          </p:nvPr>
        </p:nvSpPr>
        <p:spPr/>
        <p:txBody>
          <a:bodyPr/>
          <a:lstStyle/>
          <a:p>
            <a:fld id="{9EC71654-96A5-4280-94F3-931C61A9F92C}" type="slidenum">
              <a:rPr lang="en-US" noProof="0" smtClean="0"/>
              <a:pPr/>
              <a:t>12</a:t>
            </a:fld>
            <a:endParaRPr lang="en-US" noProof="0"/>
          </a:p>
        </p:txBody>
      </p:sp>
      <p:pic>
        <p:nvPicPr>
          <p:cNvPr id="4" name="Picture 4" descr="Chart, bar chart&#10;&#10;Description automatically generated">
            <a:extLst>
              <a:ext uri="{FF2B5EF4-FFF2-40B4-BE49-F238E27FC236}">
                <a16:creationId xmlns:a16="http://schemas.microsoft.com/office/drawing/2014/main" id="{9354D219-D757-21AC-A914-09B81AB8FE27}"/>
              </a:ext>
            </a:extLst>
          </p:cNvPr>
          <p:cNvPicPr>
            <a:picLocks noChangeAspect="1"/>
          </p:cNvPicPr>
          <p:nvPr/>
        </p:nvPicPr>
        <p:blipFill>
          <a:blip r:embed="rId3"/>
          <a:stretch>
            <a:fillRect/>
          </a:stretch>
        </p:blipFill>
        <p:spPr>
          <a:xfrm>
            <a:off x="1938338" y="1286504"/>
            <a:ext cx="8402637" cy="4467555"/>
          </a:xfrm>
          <a:prstGeom prst="rect">
            <a:avLst/>
          </a:prstGeom>
        </p:spPr>
      </p:pic>
      <p:sp>
        <p:nvSpPr>
          <p:cNvPr id="5" name="TextBox 4">
            <a:extLst>
              <a:ext uri="{FF2B5EF4-FFF2-40B4-BE49-F238E27FC236}">
                <a16:creationId xmlns:a16="http://schemas.microsoft.com/office/drawing/2014/main" id="{F29DF380-F3C5-3BF9-40CC-FEFDD7D13DA4}"/>
              </a:ext>
            </a:extLst>
          </p:cNvPr>
          <p:cNvSpPr txBox="1"/>
          <p:nvPr/>
        </p:nvSpPr>
        <p:spPr>
          <a:xfrm>
            <a:off x="1587" y="5915025"/>
            <a:ext cx="80613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hlinkClick r:id="rId4"/>
              </a:rPr>
              <a:t>https://www.cnn.com/travel/article/worlds-busiest-airports-2021/index.html</a:t>
            </a:r>
            <a:r>
              <a:rPr lang="en-US"/>
              <a:t> </a:t>
            </a:r>
          </a:p>
          <a:p>
            <a:r>
              <a:rPr lang="en-US">
                <a:ea typeface="+mn-lt"/>
                <a:cs typeface="+mn-lt"/>
                <a:hlinkClick r:id="rId5"/>
              </a:rPr>
              <a:t>https://usabynumbers.com/busiest-airports-in-the-us/</a:t>
            </a:r>
            <a:r>
              <a:rPr lang="en-US">
                <a:ea typeface="+mn-lt"/>
                <a:cs typeface="+mn-lt"/>
              </a:rPr>
              <a:t> </a:t>
            </a:r>
            <a:endParaRPr lang="en-US"/>
          </a:p>
        </p:txBody>
      </p:sp>
    </p:spTree>
    <p:extLst>
      <p:ext uri="{BB962C8B-B14F-4D97-AF65-F5344CB8AC3E}">
        <p14:creationId xmlns:p14="http://schemas.microsoft.com/office/powerpoint/2010/main" val="3236466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C2A2C-D35F-5246-36BE-141C8B702871}"/>
              </a:ext>
            </a:extLst>
          </p:cNvPr>
          <p:cNvSpPr>
            <a:spLocks noGrp="1"/>
          </p:cNvSpPr>
          <p:nvPr>
            <p:ph type="title"/>
          </p:nvPr>
        </p:nvSpPr>
        <p:spPr/>
        <p:txBody>
          <a:bodyPr/>
          <a:lstStyle/>
          <a:p>
            <a:r>
              <a:rPr lang="en-US"/>
              <a:t>Airports with least -&gt; most frequent delays</a:t>
            </a:r>
          </a:p>
        </p:txBody>
      </p:sp>
      <p:sp>
        <p:nvSpPr>
          <p:cNvPr id="3" name="Slide Number Placeholder 2">
            <a:extLst>
              <a:ext uri="{FF2B5EF4-FFF2-40B4-BE49-F238E27FC236}">
                <a16:creationId xmlns:a16="http://schemas.microsoft.com/office/drawing/2014/main" id="{6AECE968-744D-23D4-3DA5-98D5B6CE0C0B}"/>
              </a:ext>
            </a:extLst>
          </p:cNvPr>
          <p:cNvSpPr>
            <a:spLocks noGrp="1"/>
          </p:cNvSpPr>
          <p:nvPr>
            <p:ph type="sldNum" sz="quarter" idx="12"/>
          </p:nvPr>
        </p:nvSpPr>
        <p:spPr/>
        <p:txBody>
          <a:bodyPr/>
          <a:lstStyle/>
          <a:p>
            <a:fld id="{9EC71654-96A5-4280-94F3-931C61A9F92C}" type="slidenum">
              <a:rPr lang="en-US" noProof="0" smtClean="0"/>
              <a:pPr/>
              <a:t>13</a:t>
            </a:fld>
            <a:endParaRPr lang="en-US" noProof="0"/>
          </a:p>
        </p:txBody>
      </p:sp>
      <p:grpSp>
        <p:nvGrpSpPr>
          <p:cNvPr id="6" name="Group 5">
            <a:extLst>
              <a:ext uri="{FF2B5EF4-FFF2-40B4-BE49-F238E27FC236}">
                <a16:creationId xmlns:a16="http://schemas.microsoft.com/office/drawing/2014/main" id="{61907A0B-8517-FE63-A93B-306401579930}"/>
              </a:ext>
            </a:extLst>
          </p:cNvPr>
          <p:cNvGrpSpPr/>
          <p:nvPr/>
        </p:nvGrpSpPr>
        <p:grpSpPr>
          <a:xfrm>
            <a:off x="168442" y="1585149"/>
            <a:ext cx="6047875" cy="4417626"/>
            <a:chOff x="393031" y="1721507"/>
            <a:chExt cx="7347285" cy="4626173"/>
          </a:xfrm>
        </p:grpSpPr>
        <p:pic>
          <p:nvPicPr>
            <p:cNvPr id="4" name="Picture 4" descr="Table&#10;&#10;Description automatically generated">
              <a:extLst>
                <a:ext uri="{FF2B5EF4-FFF2-40B4-BE49-F238E27FC236}">
                  <a16:creationId xmlns:a16="http://schemas.microsoft.com/office/drawing/2014/main" id="{93431C8E-C340-B7B3-DD33-3BF3823FBE05}"/>
                </a:ext>
              </a:extLst>
            </p:cNvPr>
            <p:cNvPicPr>
              <a:picLocks noChangeAspect="1"/>
            </p:cNvPicPr>
            <p:nvPr/>
          </p:nvPicPr>
          <p:blipFill rotWithShape="1">
            <a:blip r:embed="rId3"/>
            <a:srcRect r="73691" b="235"/>
            <a:stretch/>
          </p:blipFill>
          <p:spPr>
            <a:xfrm>
              <a:off x="393031" y="1721507"/>
              <a:ext cx="2248007" cy="4626173"/>
            </a:xfrm>
            <a:prstGeom prst="rect">
              <a:avLst/>
            </a:prstGeom>
          </p:spPr>
        </p:pic>
        <p:pic>
          <p:nvPicPr>
            <p:cNvPr id="5" name="Picture 5" descr="Table&#10;&#10;Description automatically generated">
              <a:extLst>
                <a:ext uri="{FF2B5EF4-FFF2-40B4-BE49-F238E27FC236}">
                  <a16:creationId xmlns:a16="http://schemas.microsoft.com/office/drawing/2014/main" id="{43A6264C-8540-D7E1-08A7-502D212840D1}"/>
                </a:ext>
              </a:extLst>
            </p:cNvPr>
            <p:cNvPicPr>
              <a:picLocks noChangeAspect="1"/>
            </p:cNvPicPr>
            <p:nvPr/>
          </p:nvPicPr>
          <p:blipFill rotWithShape="1">
            <a:blip r:embed="rId3"/>
            <a:srcRect l="40458" b="235"/>
            <a:stretch/>
          </p:blipFill>
          <p:spPr>
            <a:xfrm>
              <a:off x="2638926" y="1721507"/>
              <a:ext cx="5101390" cy="4626173"/>
            </a:xfrm>
            <a:prstGeom prst="rect">
              <a:avLst/>
            </a:prstGeom>
          </p:spPr>
        </p:pic>
      </p:grpSp>
      <p:pic>
        <p:nvPicPr>
          <p:cNvPr id="7" name="Picture 7" descr="Table&#10;&#10;Description automatically generated">
            <a:extLst>
              <a:ext uri="{FF2B5EF4-FFF2-40B4-BE49-F238E27FC236}">
                <a16:creationId xmlns:a16="http://schemas.microsoft.com/office/drawing/2014/main" id="{2A65E49E-F517-B6C6-384A-23D64AFA7659}"/>
              </a:ext>
            </a:extLst>
          </p:cNvPr>
          <p:cNvPicPr>
            <a:picLocks noChangeAspect="1"/>
          </p:cNvPicPr>
          <p:nvPr/>
        </p:nvPicPr>
        <p:blipFill>
          <a:blip r:embed="rId4"/>
          <a:stretch>
            <a:fillRect/>
          </a:stretch>
        </p:blipFill>
        <p:spPr>
          <a:xfrm>
            <a:off x="6152149" y="1586466"/>
            <a:ext cx="5967661" cy="4414982"/>
          </a:xfrm>
          <a:prstGeom prst="rect">
            <a:avLst/>
          </a:prstGeom>
        </p:spPr>
      </p:pic>
    </p:spTree>
    <p:extLst>
      <p:ext uri="{BB962C8B-B14F-4D97-AF65-F5344CB8AC3E}">
        <p14:creationId xmlns:p14="http://schemas.microsoft.com/office/powerpoint/2010/main" val="40823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2A0D122-6C66-1B75-8A54-230293712F44}"/>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14</a:t>
            </a:fld>
            <a:endParaRPr lang="en-US" noProof="0"/>
          </a:p>
        </p:txBody>
      </p:sp>
      <p:sp>
        <p:nvSpPr>
          <p:cNvPr id="2" name="Title 1">
            <a:extLst>
              <a:ext uri="{FF2B5EF4-FFF2-40B4-BE49-F238E27FC236}">
                <a16:creationId xmlns:a16="http://schemas.microsoft.com/office/drawing/2014/main" id="{2E9929B1-65D1-CA6D-251F-5AE2F6A009C5}"/>
              </a:ext>
            </a:extLst>
          </p:cNvPr>
          <p:cNvSpPr>
            <a:spLocks noGrp="1"/>
          </p:cNvSpPr>
          <p:nvPr>
            <p:ph type="title"/>
          </p:nvPr>
        </p:nvSpPr>
        <p:spPr>
          <a:xfrm>
            <a:off x="515938" y="365125"/>
            <a:ext cx="10837862" cy="1325563"/>
          </a:xfrm>
        </p:spPr>
        <p:txBody>
          <a:bodyPr anchor="ctr">
            <a:normAutofit/>
          </a:bodyPr>
          <a:lstStyle/>
          <a:p>
            <a:r>
              <a:rPr lang="en-US"/>
              <a:t>Months Most Delayed </a:t>
            </a:r>
          </a:p>
        </p:txBody>
      </p:sp>
      <p:pic>
        <p:nvPicPr>
          <p:cNvPr id="4" name="Picture 4" descr="Chart, bar chart&#10;&#10;Description automatically generated">
            <a:extLst>
              <a:ext uri="{FF2B5EF4-FFF2-40B4-BE49-F238E27FC236}">
                <a16:creationId xmlns:a16="http://schemas.microsoft.com/office/drawing/2014/main" id="{F1F7BDA5-43BD-195E-7796-11DD455589F8}"/>
              </a:ext>
            </a:extLst>
          </p:cNvPr>
          <p:cNvPicPr>
            <a:picLocks noChangeAspect="1"/>
          </p:cNvPicPr>
          <p:nvPr/>
        </p:nvPicPr>
        <p:blipFill>
          <a:blip r:embed="rId3"/>
          <a:stretch>
            <a:fillRect/>
          </a:stretch>
        </p:blipFill>
        <p:spPr>
          <a:xfrm>
            <a:off x="1924418" y="1825625"/>
            <a:ext cx="8020901" cy="4351338"/>
          </a:xfrm>
          <a:prstGeom prst="rect">
            <a:avLst/>
          </a:prstGeom>
          <a:noFill/>
        </p:spPr>
      </p:pic>
    </p:spTree>
    <p:extLst>
      <p:ext uri="{BB962C8B-B14F-4D97-AF65-F5344CB8AC3E}">
        <p14:creationId xmlns:p14="http://schemas.microsoft.com/office/powerpoint/2010/main" val="3332701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76680F9-6315-3EFB-BF3D-342AC61B8680}"/>
              </a:ext>
            </a:extLst>
          </p:cNvPr>
          <p:cNvSpPr>
            <a:spLocks noGrp="1"/>
          </p:cNvSpPr>
          <p:nvPr>
            <p:ph type="sldNum" sz="quarter" idx="12"/>
          </p:nvPr>
        </p:nvSpPr>
        <p:spPr>
          <a:xfrm>
            <a:off x="11363696" y="6455739"/>
            <a:ext cx="294460" cy="187367"/>
          </a:xfrm>
        </p:spPr>
        <p:txBody>
          <a:bodyPr vert="horz" lIns="0" tIns="0" rIns="0" bIns="0" rtlCol="0" anchor="ctr">
            <a:normAutofit/>
          </a:bodyPr>
          <a:lstStyle/>
          <a:p>
            <a:pPr>
              <a:spcAft>
                <a:spcPts val="600"/>
              </a:spcAft>
            </a:pPr>
            <a:fld id="{9EC71654-96A5-4280-94F3-931C61A9F92C}" type="slidenum">
              <a:rPr lang="en-US" smtClean="0"/>
              <a:pPr>
                <a:spcAft>
                  <a:spcPts val="600"/>
                </a:spcAft>
              </a:pPr>
              <a:t>15</a:t>
            </a:fld>
            <a:endParaRPr lang="en-US"/>
          </a:p>
        </p:txBody>
      </p:sp>
      <p:sp>
        <p:nvSpPr>
          <p:cNvPr id="9" name="Title 2">
            <a:extLst>
              <a:ext uri="{FF2B5EF4-FFF2-40B4-BE49-F238E27FC236}">
                <a16:creationId xmlns:a16="http://schemas.microsoft.com/office/drawing/2014/main" id="{CDC841FE-86DF-6559-B9DC-19E68139ABEB}"/>
              </a:ext>
            </a:extLst>
          </p:cNvPr>
          <p:cNvSpPr>
            <a:spLocks noGrp="1"/>
          </p:cNvSpPr>
          <p:nvPr>
            <p:ph type="title"/>
          </p:nvPr>
        </p:nvSpPr>
        <p:spPr>
          <a:xfrm>
            <a:off x="515938" y="499595"/>
            <a:ext cx="4937211" cy="1325563"/>
          </a:xfrm>
        </p:spPr>
        <p:txBody>
          <a:bodyPr vert="horz" lIns="0" tIns="0" rIns="0" bIns="0" rtlCol="0" anchor="ctr">
            <a:normAutofit/>
          </a:bodyPr>
          <a:lstStyle/>
          <a:p>
            <a:r>
              <a:rPr lang="en-US"/>
              <a:t>Specific Delayed factors</a:t>
            </a:r>
            <a:r>
              <a:rPr lang="en-US" b="1" kern="1200" cap="all" baseline="0">
                <a:latin typeface="+mj-lt"/>
                <a:ea typeface="+mj-ea"/>
                <a:cs typeface="+mj-cs"/>
              </a:rPr>
              <a:t> </a:t>
            </a:r>
          </a:p>
        </p:txBody>
      </p:sp>
      <p:graphicFrame>
        <p:nvGraphicFramePr>
          <p:cNvPr id="11" name="TextBox 1">
            <a:extLst>
              <a:ext uri="{FF2B5EF4-FFF2-40B4-BE49-F238E27FC236}">
                <a16:creationId xmlns:a16="http://schemas.microsoft.com/office/drawing/2014/main" id="{7F4D584F-18F0-A9B0-6B1A-F0AD864654D0}"/>
              </a:ext>
            </a:extLst>
          </p:cNvPr>
          <p:cNvGraphicFramePr/>
          <p:nvPr>
            <p:extLst>
              <p:ext uri="{D42A27DB-BD31-4B8C-83A1-F6EECF244321}">
                <p14:modId xmlns:p14="http://schemas.microsoft.com/office/powerpoint/2010/main" val="2000417653"/>
              </p:ext>
            </p:extLst>
          </p:nvPr>
        </p:nvGraphicFramePr>
        <p:xfrm>
          <a:off x="538960" y="1825625"/>
          <a:ext cx="4914189"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4" name="Picture 34" descr="Chart, line chart, histogram&#10;&#10;Description automatically generated">
            <a:extLst>
              <a:ext uri="{FF2B5EF4-FFF2-40B4-BE49-F238E27FC236}">
                <a16:creationId xmlns:a16="http://schemas.microsoft.com/office/drawing/2014/main" id="{BBCA9AC8-4D15-50FC-C36B-77B22C9D5DE2}"/>
              </a:ext>
            </a:extLst>
          </p:cNvPr>
          <p:cNvPicPr>
            <a:picLocks noChangeAspect="1"/>
          </p:cNvPicPr>
          <p:nvPr/>
        </p:nvPicPr>
        <p:blipFill>
          <a:blip r:embed="rId8"/>
          <a:stretch>
            <a:fillRect/>
          </a:stretch>
        </p:blipFill>
        <p:spPr>
          <a:xfrm>
            <a:off x="5960912" y="691114"/>
            <a:ext cx="5515471" cy="5446259"/>
          </a:xfrm>
          <a:prstGeom prst="rect">
            <a:avLst/>
          </a:prstGeom>
        </p:spPr>
      </p:pic>
      <p:sp>
        <p:nvSpPr>
          <p:cNvPr id="35" name="TextBox 34">
            <a:extLst>
              <a:ext uri="{FF2B5EF4-FFF2-40B4-BE49-F238E27FC236}">
                <a16:creationId xmlns:a16="http://schemas.microsoft.com/office/drawing/2014/main" id="{DAA7E413-7DFF-D603-621B-106199BC3E3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36" name="TextBox 35">
            <a:extLst>
              <a:ext uri="{FF2B5EF4-FFF2-40B4-BE49-F238E27FC236}">
                <a16:creationId xmlns:a16="http://schemas.microsoft.com/office/drawing/2014/main" id="{0BA274F7-1F94-670E-0A2A-9D0EC1252533}"/>
              </a:ext>
            </a:extLst>
          </p:cNvPr>
          <p:cNvSpPr txBox="1"/>
          <p:nvPr/>
        </p:nvSpPr>
        <p:spPr>
          <a:xfrm>
            <a:off x="40585" y="6389205"/>
            <a:ext cx="1157246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hlinkClick r:id="rId9"/>
              </a:rPr>
              <a:t>Understanding the Reporting of Causes of Flight Delays and Cancellations | Bureau of Transportation Statistics (bts.gov)</a:t>
            </a:r>
            <a:endParaRPr lang="en-US"/>
          </a:p>
        </p:txBody>
      </p:sp>
    </p:spTree>
    <p:extLst>
      <p:ext uri="{BB962C8B-B14F-4D97-AF65-F5344CB8AC3E}">
        <p14:creationId xmlns:p14="http://schemas.microsoft.com/office/powerpoint/2010/main" val="37404995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1AB37F3-78CF-5367-295A-08D4B809D48F}"/>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16</a:t>
            </a:fld>
            <a:endParaRPr lang="en-US" noProof="0"/>
          </a:p>
        </p:txBody>
      </p:sp>
      <p:sp>
        <p:nvSpPr>
          <p:cNvPr id="15" name="Title 2">
            <a:extLst>
              <a:ext uri="{FF2B5EF4-FFF2-40B4-BE49-F238E27FC236}">
                <a16:creationId xmlns:a16="http://schemas.microsoft.com/office/drawing/2014/main" id="{6DFD5E75-5096-CA57-BCB3-B27C67704A6D}"/>
              </a:ext>
            </a:extLst>
          </p:cNvPr>
          <p:cNvSpPr>
            <a:spLocks noGrp="1"/>
          </p:cNvSpPr>
          <p:nvPr>
            <p:ph type="title"/>
          </p:nvPr>
        </p:nvSpPr>
        <p:spPr>
          <a:xfrm>
            <a:off x="515938" y="365125"/>
            <a:ext cx="10837862" cy="1325563"/>
          </a:xfrm>
        </p:spPr>
        <p:txBody>
          <a:bodyPr anchor="ctr">
            <a:normAutofit/>
          </a:bodyPr>
          <a:lstStyle/>
          <a:p>
            <a:r>
              <a:rPr lang="en-US"/>
              <a:t>Time of Day most Delayed</a:t>
            </a:r>
          </a:p>
        </p:txBody>
      </p:sp>
      <p:sp>
        <p:nvSpPr>
          <p:cNvPr id="20" name="Text Placeholder 3">
            <a:extLst>
              <a:ext uri="{FF2B5EF4-FFF2-40B4-BE49-F238E27FC236}">
                <a16:creationId xmlns:a16="http://schemas.microsoft.com/office/drawing/2014/main" id="{A361C3C8-AC0C-F1E4-A917-52DEAA45D06D}"/>
              </a:ext>
            </a:extLst>
          </p:cNvPr>
          <p:cNvSpPr>
            <a:spLocks noGrp="1"/>
          </p:cNvSpPr>
          <p:nvPr>
            <p:ph type="body" idx="1"/>
          </p:nvPr>
        </p:nvSpPr>
        <p:spPr>
          <a:xfrm>
            <a:off x="515938" y="1681163"/>
            <a:ext cx="5157787" cy="823912"/>
          </a:xfrm>
        </p:spPr>
        <p:txBody>
          <a:bodyPr/>
          <a:lstStyle/>
          <a:p>
            <a:r>
              <a:rPr lang="en-US">
                <a:cs typeface="Calibri"/>
              </a:rPr>
              <a:t>Departure</a:t>
            </a:r>
            <a:endParaRPr lang="en-US"/>
          </a:p>
        </p:txBody>
      </p:sp>
      <p:pic>
        <p:nvPicPr>
          <p:cNvPr id="5" name="Picture 5" descr="Chart, line chart&#10;&#10;Description automatically generated">
            <a:extLst>
              <a:ext uri="{FF2B5EF4-FFF2-40B4-BE49-F238E27FC236}">
                <a16:creationId xmlns:a16="http://schemas.microsoft.com/office/drawing/2014/main" id="{CFC5D9A4-4078-72A3-91D5-1BD771BBC365}"/>
              </a:ext>
            </a:extLst>
          </p:cNvPr>
          <p:cNvPicPr>
            <a:picLocks noChangeAspect="1"/>
          </p:cNvPicPr>
          <p:nvPr/>
        </p:nvPicPr>
        <p:blipFill>
          <a:blip r:embed="rId3"/>
          <a:stretch>
            <a:fillRect/>
          </a:stretch>
        </p:blipFill>
        <p:spPr>
          <a:xfrm>
            <a:off x="515938" y="2613063"/>
            <a:ext cx="5157787" cy="3468612"/>
          </a:xfrm>
          <a:prstGeom prst="rect">
            <a:avLst/>
          </a:prstGeom>
          <a:noFill/>
        </p:spPr>
      </p:pic>
      <p:sp>
        <p:nvSpPr>
          <p:cNvPr id="22" name="Text Placeholder 5">
            <a:extLst>
              <a:ext uri="{FF2B5EF4-FFF2-40B4-BE49-F238E27FC236}">
                <a16:creationId xmlns:a16="http://schemas.microsoft.com/office/drawing/2014/main" id="{B06EB8E5-B4D2-15F5-E22A-14294E751F2C}"/>
              </a:ext>
            </a:extLst>
          </p:cNvPr>
          <p:cNvSpPr>
            <a:spLocks noGrp="1"/>
          </p:cNvSpPr>
          <p:nvPr>
            <p:ph type="body" sz="quarter" idx="3"/>
          </p:nvPr>
        </p:nvSpPr>
        <p:spPr>
          <a:xfrm>
            <a:off x="6172200" y="1681163"/>
            <a:ext cx="5183188" cy="823912"/>
          </a:xfrm>
        </p:spPr>
        <p:txBody>
          <a:bodyPr/>
          <a:lstStyle/>
          <a:p>
            <a:r>
              <a:rPr lang="en-US">
                <a:cs typeface="Calibri"/>
              </a:rPr>
              <a:t>Arrival </a:t>
            </a:r>
            <a:endParaRPr lang="en-US"/>
          </a:p>
        </p:txBody>
      </p:sp>
      <p:pic>
        <p:nvPicPr>
          <p:cNvPr id="8" name="Picture 8" descr="Chart, line chart&#10;&#10;Description automatically generated">
            <a:extLst>
              <a:ext uri="{FF2B5EF4-FFF2-40B4-BE49-F238E27FC236}">
                <a16:creationId xmlns:a16="http://schemas.microsoft.com/office/drawing/2014/main" id="{935F313D-6D2E-4086-46D5-A4179294C0B0}"/>
              </a:ext>
            </a:extLst>
          </p:cNvPr>
          <p:cNvPicPr>
            <a:picLocks noGrp="1" noChangeAspect="1"/>
          </p:cNvPicPr>
          <p:nvPr>
            <p:ph sz="quarter" idx="4"/>
          </p:nvPr>
        </p:nvPicPr>
        <p:blipFill>
          <a:blip r:embed="rId4"/>
          <a:stretch>
            <a:fillRect/>
          </a:stretch>
        </p:blipFill>
        <p:spPr>
          <a:xfrm>
            <a:off x="6172200" y="2604522"/>
            <a:ext cx="5183188" cy="3485694"/>
          </a:xfrm>
          <a:noFill/>
        </p:spPr>
      </p:pic>
    </p:spTree>
    <p:extLst>
      <p:ext uri="{BB962C8B-B14F-4D97-AF65-F5344CB8AC3E}">
        <p14:creationId xmlns:p14="http://schemas.microsoft.com/office/powerpoint/2010/main" val="1346914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545B7F-FE89-A2D2-03A6-8AC06C4234DD}"/>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17</a:t>
            </a:fld>
            <a:endParaRPr lang="en-US" noProof="0"/>
          </a:p>
        </p:txBody>
      </p:sp>
      <p:sp>
        <p:nvSpPr>
          <p:cNvPr id="2" name="Title 1">
            <a:extLst>
              <a:ext uri="{FF2B5EF4-FFF2-40B4-BE49-F238E27FC236}">
                <a16:creationId xmlns:a16="http://schemas.microsoft.com/office/drawing/2014/main" id="{9F24492A-069E-7547-832C-ECBDB230DC68}"/>
              </a:ext>
            </a:extLst>
          </p:cNvPr>
          <p:cNvSpPr>
            <a:spLocks noGrp="1"/>
          </p:cNvSpPr>
          <p:nvPr>
            <p:ph type="title"/>
          </p:nvPr>
        </p:nvSpPr>
        <p:spPr>
          <a:xfrm>
            <a:off x="515938" y="365125"/>
            <a:ext cx="10837862" cy="1325563"/>
          </a:xfrm>
        </p:spPr>
        <p:txBody>
          <a:bodyPr anchor="ctr">
            <a:normAutofit/>
          </a:bodyPr>
          <a:lstStyle/>
          <a:p>
            <a:r>
              <a:rPr lang="en-US"/>
              <a:t>Airlines with highest number of flights</a:t>
            </a:r>
          </a:p>
        </p:txBody>
      </p:sp>
      <p:pic>
        <p:nvPicPr>
          <p:cNvPr id="4" name="Picture 4" descr="Chart, funnel chart&#10;&#10;Description automatically generated">
            <a:extLst>
              <a:ext uri="{FF2B5EF4-FFF2-40B4-BE49-F238E27FC236}">
                <a16:creationId xmlns:a16="http://schemas.microsoft.com/office/drawing/2014/main" id="{47DB332A-8C04-CFA9-9104-031F9C3DE2B8}"/>
              </a:ext>
            </a:extLst>
          </p:cNvPr>
          <p:cNvPicPr>
            <a:picLocks noChangeAspect="1"/>
          </p:cNvPicPr>
          <p:nvPr/>
        </p:nvPicPr>
        <p:blipFill rotWithShape="1">
          <a:blip r:embed="rId3"/>
          <a:srcRect l="2423" b="4833"/>
          <a:stretch/>
        </p:blipFill>
        <p:spPr>
          <a:xfrm>
            <a:off x="1839818" y="1584993"/>
            <a:ext cx="8398635" cy="4576126"/>
          </a:xfrm>
          <a:prstGeom prst="rect">
            <a:avLst/>
          </a:prstGeom>
          <a:noFill/>
        </p:spPr>
      </p:pic>
    </p:spTree>
    <p:extLst>
      <p:ext uri="{BB962C8B-B14F-4D97-AF65-F5344CB8AC3E}">
        <p14:creationId xmlns:p14="http://schemas.microsoft.com/office/powerpoint/2010/main" val="34206582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1399846-315A-23CD-022B-2D69A13621D5}"/>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dirty="0" smtClean="0"/>
              <a:pPr>
                <a:spcAft>
                  <a:spcPts val="600"/>
                </a:spcAft>
              </a:pPr>
              <a:t>18</a:t>
            </a:fld>
            <a:endParaRPr lang="en-US" noProof="0"/>
          </a:p>
        </p:txBody>
      </p:sp>
      <p:sp>
        <p:nvSpPr>
          <p:cNvPr id="10" name="Title 2">
            <a:extLst>
              <a:ext uri="{FF2B5EF4-FFF2-40B4-BE49-F238E27FC236}">
                <a16:creationId xmlns:a16="http://schemas.microsoft.com/office/drawing/2014/main" id="{EA2D0602-45FE-A8BA-90BF-D7156E2F5F0F}"/>
              </a:ext>
            </a:extLst>
          </p:cNvPr>
          <p:cNvSpPr>
            <a:spLocks noGrp="1"/>
          </p:cNvSpPr>
          <p:nvPr>
            <p:ph type="title"/>
          </p:nvPr>
        </p:nvSpPr>
        <p:spPr>
          <a:xfrm>
            <a:off x="515938" y="365125"/>
            <a:ext cx="10837862" cy="1325563"/>
          </a:xfrm>
        </p:spPr>
        <p:txBody>
          <a:bodyPr anchor="ctr">
            <a:normAutofit/>
          </a:bodyPr>
          <a:lstStyle/>
          <a:p>
            <a:r>
              <a:rPr lang="en-US" sz="3600"/>
              <a:t>Airlines with least -&gt; most frequent departure/arrival delay</a:t>
            </a:r>
          </a:p>
        </p:txBody>
      </p:sp>
      <p:sp>
        <p:nvSpPr>
          <p:cNvPr id="14" name="Text Placeholder 3">
            <a:extLst>
              <a:ext uri="{FF2B5EF4-FFF2-40B4-BE49-F238E27FC236}">
                <a16:creationId xmlns:a16="http://schemas.microsoft.com/office/drawing/2014/main" id="{FF09D8B5-4413-614C-7A55-7CB1B2EE1299}"/>
              </a:ext>
            </a:extLst>
          </p:cNvPr>
          <p:cNvSpPr>
            <a:spLocks noGrp="1"/>
          </p:cNvSpPr>
          <p:nvPr>
            <p:ph type="body" idx="1"/>
          </p:nvPr>
        </p:nvSpPr>
        <p:spPr>
          <a:xfrm>
            <a:off x="515938" y="1440531"/>
            <a:ext cx="5157787" cy="823912"/>
          </a:xfrm>
        </p:spPr>
        <p:txBody>
          <a:bodyPr/>
          <a:lstStyle/>
          <a:p>
            <a:r>
              <a:rPr lang="en-US">
                <a:cs typeface="Calibri"/>
              </a:rPr>
              <a:t>Arrival: Envoy, JetBlue, Southwest</a:t>
            </a:r>
            <a:endParaRPr lang="en-US"/>
          </a:p>
        </p:txBody>
      </p:sp>
      <p:pic>
        <p:nvPicPr>
          <p:cNvPr id="6" name="Picture 7" descr="Table&#10;&#10;Description automatically generated">
            <a:extLst>
              <a:ext uri="{FF2B5EF4-FFF2-40B4-BE49-F238E27FC236}">
                <a16:creationId xmlns:a16="http://schemas.microsoft.com/office/drawing/2014/main" id="{513A90A3-088E-A261-ABF3-C4B2BFBCDA0A}"/>
              </a:ext>
            </a:extLst>
          </p:cNvPr>
          <p:cNvPicPr>
            <a:picLocks noChangeAspect="1"/>
          </p:cNvPicPr>
          <p:nvPr/>
        </p:nvPicPr>
        <p:blipFill>
          <a:blip r:embed="rId3"/>
          <a:stretch>
            <a:fillRect/>
          </a:stretch>
        </p:blipFill>
        <p:spPr>
          <a:xfrm>
            <a:off x="355517" y="2462541"/>
            <a:ext cx="5478629" cy="3577150"/>
          </a:xfrm>
          <a:prstGeom prst="rect">
            <a:avLst/>
          </a:prstGeom>
          <a:noFill/>
        </p:spPr>
      </p:pic>
      <p:sp>
        <p:nvSpPr>
          <p:cNvPr id="16" name="Text Placeholder 5">
            <a:extLst>
              <a:ext uri="{FF2B5EF4-FFF2-40B4-BE49-F238E27FC236}">
                <a16:creationId xmlns:a16="http://schemas.microsoft.com/office/drawing/2014/main" id="{806AD5AE-2768-0BDE-4DAF-8DE3AF21C53D}"/>
              </a:ext>
            </a:extLst>
          </p:cNvPr>
          <p:cNvSpPr>
            <a:spLocks noGrp="1"/>
          </p:cNvSpPr>
          <p:nvPr>
            <p:ph type="body" sz="quarter" idx="3"/>
          </p:nvPr>
        </p:nvSpPr>
        <p:spPr>
          <a:xfrm>
            <a:off x="6172200" y="1440531"/>
            <a:ext cx="5183188" cy="823912"/>
          </a:xfrm>
        </p:spPr>
        <p:txBody>
          <a:bodyPr/>
          <a:lstStyle/>
          <a:p>
            <a:r>
              <a:rPr lang="en-US">
                <a:cs typeface="Calibri"/>
              </a:rPr>
              <a:t>Departure: Southwest, JetBlue, United</a:t>
            </a:r>
            <a:endParaRPr lang="en-US"/>
          </a:p>
        </p:txBody>
      </p:sp>
      <p:pic>
        <p:nvPicPr>
          <p:cNvPr id="5" name="Picture 5" descr="Table&#10;&#10;Description automatically generated">
            <a:extLst>
              <a:ext uri="{FF2B5EF4-FFF2-40B4-BE49-F238E27FC236}">
                <a16:creationId xmlns:a16="http://schemas.microsoft.com/office/drawing/2014/main" id="{F5529FC1-23B8-3678-B363-B4FB17FD9C09}"/>
              </a:ext>
            </a:extLst>
          </p:cNvPr>
          <p:cNvPicPr>
            <a:picLocks noChangeAspect="1"/>
          </p:cNvPicPr>
          <p:nvPr/>
        </p:nvPicPr>
        <p:blipFill>
          <a:blip r:embed="rId4"/>
          <a:stretch>
            <a:fillRect/>
          </a:stretch>
        </p:blipFill>
        <p:spPr>
          <a:xfrm>
            <a:off x="5987716" y="2457681"/>
            <a:ext cx="5552156" cy="3578849"/>
          </a:xfrm>
          <a:prstGeom prst="rect">
            <a:avLst/>
          </a:prstGeom>
          <a:noFill/>
        </p:spPr>
      </p:pic>
    </p:spTree>
    <p:extLst>
      <p:ext uri="{BB962C8B-B14F-4D97-AF65-F5344CB8AC3E}">
        <p14:creationId xmlns:p14="http://schemas.microsoft.com/office/powerpoint/2010/main" val="3250038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ctrTitle"/>
          </p:nvPr>
        </p:nvSpPr>
        <p:spPr>
          <a:xfrm>
            <a:off x="6343650" y="2173288"/>
            <a:ext cx="5143500" cy="2090808"/>
          </a:xfrm>
        </p:spPr>
        <p:txBody>
          <a:bodyPr anchor="b">
            <a:normAutofit/>
          </a:bodyPr>
          <a:lstStyle/>
          <a:p>
            <a:r>
              <a:rPr lang="en-US"/>
              <a:t>Modeling</a:t>
            </a:r>
          </a:p>
        </p:txBody>
      </p:sp>
      <p:pic>
        <p:nvPicPr>
          <p:cNvPr id="11" name="Picture Placeholder 10" descr="Graphs and plots layered on a blue digital screen">
            <a:extLst>
              <a:ext uri="{FF2B5EF4-FFF2-40B4-BE49-F238E27FC236}">
                <a16:creationId xmlns:a16="http://schemas.microsoft.com/office/drawing/2014/main" id="{9D82A855-CCB0-4075-B5EE-5CC6FD176DB4}"/>
              </a:ext>
            </a:extLst>
          </p:cNvPr>
          <p:cNvPicPr>
            <a:picLocks noGrp="1" noChangeAspect="1"/>
          </p:cNvPicPr>
          <p:nvPr>
            <p:ph type="pic" sz="quarter" idx="10"/>
          </p:nvPr>
        </p:nvPicPr>
        <p:blipFill>
          <a:blip r:embed="rId3"/>
          <a:srcRect l="12500" r="12500"/>
          <a:stretch/>
        </p:blipFill>
        <p:spPr>
          <a:xfrm>
            <a:off x="710812" y="728545"/>
            <a:ext cx="5305661" cy="5305661"/>
          </a:xfrm>
          <a:noFill/>
        </p:spPr>
      </p:pic>
      <p:sp>
        <p:nvSpPr>
          <p:cNvPr id="4" name="Slide Number Placeholder 3" hidden="1">
            <a:extLst>
              <a:ext uri="{FF2B5EF4-FFF2-40B4-BE49-F238E27FC236}">
                <a16:creationId xmlns:a16="http://schemas.microsoft.com/office/drawing/2014/main" id="{D66E959E-B23F-467A-9B6E-30F9EE969EC2}"/>
              </a:ext>
            </a:extLst>
          </p:cNvPr>
          <p:cNvSpPr>
            <a:spLocks noGrp="1"/>
          </p:cNvSpPr>
          <p:nvPr>
            <p:ph type="sldNum" sz="quarter" idx="4294967295"/>
          </p:nvPr>
        </p:nvSpPr>
        <p:spPr>
          <a:xfrm>
            <a:off x="11363696" y="6455739"/>
            <a:ext cx="294460" cy="187367"/>
          </a:xfrm>
        </p:spPr>
        <p:txBody>
          <a:bodyPr anchor="ctr">
            <a:normAutofit/>
          </a:bodyPr>
          <a:lstStyle/>
          <a:p>
            <a:pPr>
              <a:lnSpc>
                <a:spcPct val="90000"/>
              </a:lnSpc>
              <a:spcAft>
                <a:spcPts val="600"/>
              </a:spcAft>
            </a:pPr>
            <a:fld id="{9EC71654-96A5-4280-94F3-931C61A9F92C}" type="slidenum">
              <a:rPr lang="en-US" sz="600" smtClean="0"/>
              <a:pPr>
                <a:lnSpc>
                  <a:spcPct val="90000"/>
                </a:lnSpc>
                <a:spcAft>
                  <a:spcPts val="600"/>
                </a:spcAft>
              </a:pPr>
              <a:t>19</a:t>
            </a:fld>
            <a:endParaRPr lang="en-US" sz="600"/>
          </a:p>
        </p:txBody>
      </p:sp>
      <p:sp>
        <p:nvSpPr>
          <p:cNvPr id="6" name="Subtitle 5">
            <a:extLst>
              <a:ext uri="{FF2B5EF4-FFF2-40B4-BE49-F238E27FC236}">
                <a16:creationId xmlns:a16="http://schemas.microsoft.com/office/drawing/2014/main" id="{943355ED-0BBA-6A39-5F24-F0A8EB7DE4D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94038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38960" y="2207366"/>
            <a:ext cx="4601211" cy="4344356"/>
          </a:xfrm>
        </p:spPr>
        <p:txBody>
          <a:bodyPr vert="horz" lIns="0" tIns="0" rIns="0" bIns="0" rtlCol="0" anchor="t">
            <a:normAutofit/>
          </a:bodyPr>
          <a:lstStyle/>
          <a:p>
            <a:pPr marL="0" indent="0">
              <a:buNone/>
            </a:pPr>
            <a:endParaRPr lang="en-US" sz="2000">
              <a:cs typeface="Calibri"/>
            </a:endParaRPr>
          </a:p>
          <a:p>
            <a:pPr marL="0" indent="0">
              <a:buNone/>
            </a:pPr>
            <a:r>
              <a:rPr lang="en-US" sz="2000">
                <a:cs typeface="Calibri"/>
              </a:rPr>
              <a:t>People fly every day and delays happen everyday. </a:t>
            </a:r>
            <a:endParaRPr lang="en-US" sz="2000"/>
          </a:p>
          <a:p>
            <a:pPr marL="0" indent="0">
              <a:buNone/>
            </a:pPr>
            <a:r>
              <a:rPr lang="en-US" sz="2000"/>
              <a:t>We hope to uncover certain trends from this data such </a:t>
            </a:r>
            <a:endParaRPr lang="en-US"/>
          </a:p>
          <a:p>
            <a:r>
              <a:rPr lang="en-US" sz="2000"/>
              <a:t>as which airlines have the most delays</a:t>
            </a:r>
            <a:endParaRPr lang="en-US"/>
          </a:p>
          <a:p>
            <a:r>
              <a:rPr lang="en-US" sz="2000"/>
              <a:t>which destinations are most impacted</a:t>
            </a:r>
            <a:endParaRPr lang="en-US"/>
          </a:p>
          <a:p>
            <a:r>
              <a:rPr lang="en-US" sz="2000"/>
              <a:t>what are the causes of these delays</a:t>
            </a:r>
            <a:endParaRPr lang="en-US"/>
          </a:p>
          <a:p>
            <a:r>
              <a:rPr lang="en-US" sz="2000"/>
              <a:t>how often delays occur</a:t>
            </a:r>
            <a:endParaRPr lang="en-US" sz="2000">
              <a:cs typeface="Calibri"/>
            </a:endParaRPr>
          </a:p>
          <a:p>
            <a:r>
              <a:rPr lang="en-US" sz="2000"/>
              <a:t>build predictive classification models and compare which one can predict flight delays the best</a:t>
            </a:r>
            <a:endParaRPr lang="en-US">
              <a:cs typeface="Calibri"/>
            </a:endParaRPr>
          </a:p>
          <a:p>
            <a:pPr marL="0" indent="0">
              <a:buNone/>
            </a:pPr>
            <a:endParaRPr lang="en-US" sz="2000"/>
          </a:p>
          <a:p>
            <a:pPr marL="0" indent="0">
              <a:buNone/>
            </a:pPr>
            <a:endParaRPr lang="en-US" sz="2000"/>
          </a:p>
        </p:txBody>
      </p:sp>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smtClean="0"/>
              <a:pPr>
                <a:spcAft>
                  <a:spcPts val="600"/>
                </a:spcAft>
              </a:pPr>
              <a:t>2</a:t>
            </a:fld>
            <a:endParaRPr lang="en-US"/>
          </a:p>
        </p:txBody>
      </p:sp>
      <p:pic>
        <p:nvPicPr>
          <p:cNvPr id="7" name="Picture Placeholder 6" descr="Airplane in flight over cloud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rotWithShape="1">
          <a:blip r:embed="rId3"/>
          <a:srcRect t="19123" r="1" b="1"/>
          <a:stretch/>
        </p:blipFill>
        <p:spPr>
          <a:xfrm>
            <a:off x="5884648" y="10"/>
            <a:ext cx="6307353" cy="5780362"/>
          </a:xfrm>
          <a:noFill/>
        </p:spPr>
      </p:pic>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xfrm>
            <a:off x="515938" y="499595"/>
            <a:ext cx="4937211" cy="1325563"/>
          </a:xfrm>
        </p:spPr>
        <p:txBody>
          <a:bodyPr anchor="ctr">
            <a:normAutofit/>
          </a:bodyPr>
          <a:lstStyle/>
          <a:p>
            <a:r>
              <a:rPr lang="en-US" sz="4400"/>
              <a:t>Problem statement</a:t>
            </a:r>
          </a:p>
        </p:txBody>
      </p:sp>
    </p:spTree>
    <p:extLst>
      <p:ext uri="{BB962C8B-B14F-4D97-AF65-F5344CB8AC3E}">
        <p14:creationId xmlns:p14="http://schemas.microsoft.com/office/powerpoint/2010/main" val="4335613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1A234E3-8BC2-495C-A48D-F4A6372DA176}"/>
              </a:ext>
            </a:extLst>
          </p:cNvPr>
          <p:cNvSpPr>
            <a:spLocks noGrp="1"/>
          </p:cNvSpPr>
          <p:nvPr>
            <p:ph type="sldNum" sz="quarter" idx="12"/>
          </p:nvPr>
        </p:nvSpPr>
        <p:spPr/>
        <p:txBody>
          <a:bodyPr/>
          <a:lstStyle/>
          <a:p>
            <a:fld id="{9EC71654-96A5-4280-94F3-931C61A9F92C}" type="slidenum">
              <a:rPr lang="en-US" noProof="0" smtClean="0"/>
              <a:pPr/>
              <a:t>20</a:t>
            </a:fld>
            <a:endParaRPr lang="en-US" noProof="0"/>
          </a:p>
        </p:txBody>
      </p:sp>
      <p:sp>
        <p:nvSpPr>
          <p:cNvPr id="3" name="Title 2">
            <a:extLst>
              <a:ext uri="{FF2B5EF4-FFF2-40B4-BE49-F238E27FC236}">
                <a16:creationId xmlns:a16="http://schemas.microsoft.com/office/drawing/2014/main" id="{62E8B882-AB1D-458B-8C1F-28DC40696576}"/>
              </a:ext>
            </a:extLst>
          </p:cNvPr>
          <p:cNvSpPr>
            <a:spLocks noGrp="1"/>
          </p:cNvSpPr>
          <p:nvPr>
            <p:ph type="title"/>
          </p:nvPr>
        </p:nvSpPr>
        <p:spPr/>
        <p:txBody>
          <a:bodyPr/>
          <a:lstStyle/>
          <a:p>
            <a:r>
              <a:rPr lang="en-US" b="1"/>
              <a:t>Feature Selection</a:t>
            </a:r>
          </a:p>
        </p:txBody>
      </p:sp>
      <p:sp>
        <p:nvSpPr>
          <p:cNvPr id="4" name="Text Placeholder 3">
            <a:extLst>
              <a:ext uri="{FF2B5EF4-FFF2-40B4-BE49-F238E27FC236}">
                <a16:creationId xmlns:a16="http://schemas.microsoft.com/office/drawing/2014/main" id="{759FF21F-1437-4E41-BDAA-2C91C2EDBC90}"/>
              </a:ext>
            </a:extLst>
          </p:cNvPr>
          <p:cNvSpPr>
            <a:spLocks noGrp="1"/>
          </p:cNvSpPr>
          <p:nvPr>
            <p:ph type="body" idx="1"/>
          </p:nvPr>
        </p:nvSpPr>
        <p:spPr>
          <a:xfrm>
            <a:off x="1010462" y="1681163"/>
            <a:ext cx="5157787" cy="823912"/>
          </a:xfrm>
        </p:spPr>
        <p:txBody>
          <a:bodyPr/>
          <a:lstStyle/>
          <a:p>
            <a:r>
              <a:rPr lang="en-US"/>
              <a:t>7 Categorical features</a:t>
            </a:r>
          </a:p>
        </p:txBody>
      </p:sp>
      <p:sp>
        <p:nvSpPr>
          <p:cNvPr id="5" name="Content Placeholder 4">
            <a:extLst>
              <a:ext uri="{FF2B5EF4-FFF2-40B4-BE49-F238E27FC236}">
                <a16:creationId xmlns:a16="http://schemas.microsoft.com/office/drawing/2014/main" id="{50F10A77-6CCE-47AD-8CB3-24B63731C86F}"/>
              </a:ext>
            </a:extLst>
          </p:cNvPr>
          <p:cNvSpPr>
            <a:spLocks noGrp="1"/>
          </p:cNvSpPr>
          <p:nvPr>
            <p:ph sz="half" idx="2"/>
          </p:nvPr>
        </p:nvSpPr>
        <p:spPr>
          <a:xfrm>
            <a:off x="1010462" y="2505075"/>
            <a:ext cx="5157787" cy="3684588"/>
          </a:xfrm>
        </p:spPr>
        <p:txBody>
          <a:bodyPr/>
          <a:lstStyle/>
          <a:p>
            <a:r>
              <a:rPr lang="en-US"/>
              <a:t> Airline​</a:t>
            </a:r>
          </a:p>
          <a:p>
            <a:r>
              <a:rPr lang="en-US"/>
              <a:t> Origin State​</a:t>
            </a:r>
          </a:p>
          <a:p>
            <a:r>
              <a:rPr lang="en-US"/>
              <a:t> Destination State​</a:t>
            </a:r>
          </a:p>
          <a:p>
            <a:r>
              <a:rPr lang="en-US"/>
              <a:t> Origin Airport​</a:t>
            </a:r>
          </a:p>
          <a:p>
            <a:r>
              <a:rPr lang="en-US"/>
              <a:t> Destination Airport ​</a:t>
            </a:r>
          </a:p>
          <a:p>
            <a:r>
              <a:rPr lang="en-US"/>
              <a:t> Origin City</a:t>
            </a:r>
          </a:p>
          <a:p>
            <a:r>
              <a:rPr lang="en-US"/>
              <a:t> Destination City</a:t>
            </a:r>
          </a:p>
          <a:p>
            <a:endParaRPr lang="en-US"/>
          </a:p>
        </p:txBody>
      </p:sp>
      <p:sp>
        <p:nvSpPr>
          <p:cNvPr id="6" name="Text Placeholder 5">
            <a:extLst>
              <a:ext uri="{FF2B5EF4-FFF2-40B4-BE49-F238E27FC236}">
                <a16:creationId xmlns:a16="http://schemas.microsoft.com/office/drawing/2014/main" id="{CC3C7704-687D-4566-A1CF-C88B5F10B52F}"/>
              </a:ext>
            </a:extLst>
          </p:cNvPr>
          <p:cNvSpPr>
            <a:spLocks noGrp="1"/>
          </p:cNvSpPr>
          <p:nvPr>
            <p:ph type="body" sz="quarter" idx="3"/>
          </p:nvPr>
        </p:nvSpPr>
        <p:spPr>
          <a:xfrm>
            <a:off x="6666724" y="1681163"/>
            <a:ext cx="5183188" cy="823912"/>
          </a:xfrm>
        </p:spPr>
        <p:txBody>
          <a:bodyPr/>
          <a:lstStyle/>
          <a:p>
            <a:r>
              <a:rPr lang="en-US">
                <a:cs typeface="Calibri"/>
              </a:rPr>
              <a:t>7 Numerical features</a:t>
            </a:r>
            <a:endParaRPr lang="en-US"/>
          </a:p>
        </p:txBody>
      </p:sp>
      <p:sp>
        <p:nvSpPr>
          <p:cNvPr id="7" name="Content Placeholder 6">
            <a:extLst>
              <a:ext uri="{FF2B5EF4-FFF2-40B4-BE49-F238E27FC236}">
                <a16:creationId xmlns:a16="http://schemas.microsoft.com/office/drawing/2014/main" id="{DBED49FB-B7D4-44F2-84A8-860301CFB4CA}"/>
              </a:ext>
            </a:extLst>
          </p:cNvPr>
          <p:cNvSpPr>
            <a:spLocks noGrp="1"/>
          </p:cNvSpPr>
          <p:nvPr>
            <p:ph sz="quarter" idx="4"/>
          </p:nvPr>
        </p:nvSpPr>
        <p:spPr>
          <a:xfrm>
            <a:off x="6666724" y="2505075"/>
            <a:ext cx="5183188" cy="3684588"/>
          </a:xfrm>
        </p:spPr>
        <p:txBody>
          <a:bodyPr>
            <a:normAutofit/>
          </a:bodyPr>
          <a:lstStyle/>
          <a:p>
            <a:r>
              <a:rPr lang="en-US"/>
              <a:t> Year</a:t>
            </a:r>
          </a:p>
          <a:p>
            <a:r>
              <a:rPr lang="en-US"/>
              <a:t> Month</a:t>
            </a:r>
          </a:p>
          <a:p>
            <a:r>
              <a:rPr lang="en-US"/>
              <a:t> Day</a:t>
            </a:r>
          </a:p>
          <a:p>
            <a:r>
              <a:rPr lang="en-US"/>
              <a:t> Taxi In</a:t>
            </a:r>
          </a:p>
          <a:p>
            <a:r>
              <a:rPr lang="en-US"/>
              <a:t> Taxi Out</a:t>
            </a:r>
          </a:p>
          <a:p>
            <a:r>
              <a:rPr lang="en-US"/>
              <a:t> Wheels Off</a:t>
            </a:r>
          </a:p>
          <a:p>
            <a:r>
              <a:rPr lang="en-US"/>
              <a:t> Wheels On</a:t>
            </a:r>
          </a:p>
          <a:p>
            <a:endParaRPr lang="en-US"/>
          </a:p>
          <a:p>
            <a:endParaRPr lang="en-US"/>
          </a:p>
        </p:txBody>
      </p:sp>
    </p:spTree>
    <p:extLst>
      <p:ext uri="{BB962C8B-B14F-4D97-AF65-F5344CB8AC3E}">
        <p14:creationId xmlns:p14="http://schemas.microsoft.com/office/powerpoint/2010/main" val="25298053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D115B48-EE66-03FC-6025-5513D3C7A6E9}"/>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21</a:t>
            </a:fld>
            <a:endParaRPr lang="en-US" noProof="0"/>
          </a:p>
        </p:txBody>
      </p:sp>
      <p:sp>
        <p:nvSpPr>
          <p:cNvPr id="2" name="Title 1">
            <a:extLst>
              <a:ext uri="{FF2B5EF4-FFF2-40B4-BE49-F238E27FC236}">
                <a16:creationId xmlns:a16="http://schemas.microsoft.com/office/drawing/2014/main" id="{3B12CF76-D566-6F3D-21D7-2EF70D28AE4B}"/>
              </a:ext>
            </a:extLst>
          </p:cNvPr>
          <p:cNvSpPr>
            <a:spLocks noGrp="1"/>
          </p:cNvSpPr>
          <p:nvPr>
            <p:ph type="title"/>
          </p:nvPr>
        </p:nvSpPr>
        <p:spPr>
          <a:xfrm>
            <a:off x="515938" y="365125"/>
            <a:ext cx="10837862" cy="1325563"/>
          </a:xfrm>
        </p:spPr>
        <p:txBody>
          <a:bodyPr anchor="ctr">
            <a:normAutofit/>
          </a:bodyPr>
          <a:lstStyle/>
          <a:p>
            <a:r>
              <a:rPr lang="en-US"/>
              <a:t>Encoding categorical data</a:t>
            </a:r>
          </a:p>
        </p:txBody>
      </p:sp>
      <p:sp>
        <p:nvSpPr>
          <p:cNvPr id="3" name="Content Placeholder 2">
            <a:extLst>
              <a:ext uri="{FF2B5EF4-FFF2-40B4-BE49-F238E27FC236}">
                <a16:creationId xmlns:a16="http://schemas.microsoft.com/office/drawing/2014/main" id="{641FD30F-A0E3-C066-23C8-0FBBBA1A6841}"/>
              </a:ext>
            </a:extLst>
          </p:cNvPr>
          <p:cNvSpPr>
            <a:spLocks noGrp="1"/>
          </p:cNvSpPr>
          <p:nvPr>
            <p:ph sz="half" idx="1"/>
          </p:nvPr>
        </p:nvSpPr>
        <p:spPr>
          <a:xfrm>
            <a:off x="515938" y="1825625"/>
            <a:ext cx="5580062" cy="4351338"/>
          </a:xfrm>
        </p:spPr>
        <p:txBody>
          <a:bodyPr vert="horz" lIns="0" tIns="0" rIns="0" bIns="0" rtlCol="0" anchor="t">
            <a:normAutofit lnSpcReduction="10000"/>
          </a:bodyPr>
          <a:lstStyle/>
          <a:p>
            <a:r>
              <a:rPr lang="en-US"/>
              <a:t>Origin and Destination data must have the same encoded values </a:t>
            </a:r>
          </a:p>
          <a:p>
            <a:pPr marL="0" indent="0">
              <a:buNone/>
            </a:pPr>
            <a:r>
              <a:rPr lang="en-US">
                <a:sym typeface="Wingdings" panose="05000000000000000000" pitchFamily="2" charset="2"/>
              </a:rPr>
              <a:t>    use the same encoder for two columns</a:t>
            </a:r>
          </a:p>
          <a:p>
            <a:pPr marL="0" indent="0">
              <a:buNone/>
            </a:pPr>
            <a:endParaRPr lang="en-US"/>
          </a:p>
          <a:p>
            <a:r>
              <a:rPr lang="en-US"/>
              <a:t>Used </a:t>
            </a:r>
            <a:r>
              <a:rPr lang="en-US" err="1"/>
              <a:t>LabelEncoder</a:t>
            </a:r>
            <a:r>
              <a:rPr lang="en-US"/>
              <a:t> convert each categorical value into a number</a:t>
            </a:r>
          </a:p>
          <a:p>
            <a:pPr marL="0" indent="0">
              <a:buNone/>
            </a:pPr>
            <a:r>
              <a:rPr lang="en-US"/>
              <a:t> </a:t>
            </a:r>
          </a:p>
          <a:p>
            <a:r>
              <a:rPr lang="en-US" err="1"/>
              <a:t>OneHotEncoder</a:t>
            </a:r>
            <a:r>
              <a:rPr lang="en-US"/>
              <a:t> convert each value into a new column of 0s and 1s</a:t>
            </a:r>
            <a:endParaRPr lang="en-US">
              <a:cs typeface="Calibri"/>
            </a:endParaRPr>
          </a:p>
          <a:p>
            <a:endParaRPr lang="en-US"/>
          </a:p>
        </p:txBody>
      </p:sp>
      <p:pic>
        <p:nvPicPr>
          <p:cNvPr id="7" name="Picture 7" descr="A picture containing table&#10;&#10;Description automatically generated">
            <a:extLst>
              <a:ext uri="{FF2B5EF4-FFF2-40B4-BE49-F238E27FC236}">
                <a16:creationId xmlns:a16="http://schemas.microsoft.com/office/drawing/2014/main" id="{478CEF49-203D-2FD9-0FCA-725F8AF666E8}"/>
              </a:ext>
            </a:extLst>
          </p:cNvPr>
          <p:cNvPicPr>
            <a:picLocks noChangeAspect="1"/>
          </p:cNvPicPr>
          <p:nvPr/>
        </p:nvPicPr>
        <p:blipFill rotWithShape="1">
          <a:blip r:embed="rId3"/>
          <a:srcRect l="13098" r="13765" b="328"/>
          <a:stretch/>
        </p:blipFill>
        <p:spPr>
          <a:xfrm>
            <a:off x="5934869" y="1690688"/>
            <a:ext cx="5996785" cy="2588144"/>
          </a:xfrm>
          <a:prstGeom prst="rect">
            <a:avLst/>
          </a:prstGeom>
          <a:noFill/>
        </p:spPr>
      </p:pic>
    </p:spTree>
    <p:extLst>
      <p:ext uri="{BB962C8B-B14F-4D97-AF65-F5344CB8AC3E}">
        <p14:creationId xmlns:p14="http://schemas.microsoft.com/office/powerpoint/2010/main" val="42385048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D115B48-EE66-03FC-6025-5513D3C7A6E9}"/>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22</a:t>
            </a:fld>
            <a:endParaRPr lang="en-US" noProof="0"/>
          </a:p>
        </p:txBody>
      </p:sp>
      <p:sp>
        <p:nvSpPr>
          <p:cNvPr id="2" name="Title 1">
            <a:extLst>
              <a:ext uri="{FF2B5EF4-FFF2-40B4-BE49-F238E27FC236}">
                <a16:creationId xmlns:a16="http://schemas.microsoft.com/office/drawing/2014/main" id="{3B12CF76-D566-6F3D-21D7-2EF70D28AE4B}"/>
              </a:ext>
            </a:extLst>
          </p:cNvPr>
          <p:cNvSpPr>
            <a:spLocks noGrp="1"/>
          </p:cNvSpPr>
          <p:nvPr>
            <p:ph type="title"/>
          </p:nvPr>
        </p:nvSpPr>
        <p:spPr>
          <a:xfrm>
            <a:off x="515938" y="365125"/>
            <a:ext cx="10837862" cy="1325563"/>
          </a:xfrm>
        </p:spPr>
        <p:txBody>
          <a:bodyPr anchor="ctr">
            <a:normAutofit/>
          </a:bodyPr>
          <a:lstStyle/>
          <a:p>
            <a:r>
              <a:rPr lang="en-US"/>
              <a:t>New </a:t>
            </a:r>
            <a:r>
              <a:rPr lang="en-US" err="1"/>
              <a:t>dataframe</a:t>
            </a:r>
            <a:r>
              <a:rPr lang="en-US"/>
              <a:t> for modeling</a:t>
            </a:r>
          </a:p>
        </p:txBody>
      </p:sp>
      <p:pic>
        <p:nvPicPr>
          <p:cNvPr id="5" name="Picture 5" descr="Text&#10;&#10;Description automatically generated">
            <a:extLst>
              <a:ext uri="{FF2B5EF4-FFF2-40B4-BE49-F238E27FC236}">
                <a16:creationId xmlns:a16="http://schemas.microsoft.com/office/drawing/2014/main" id="{44E8725A-0BA8-FBC1-15D2-4DDA82A66081}"/>
              </a:ext>
            </a:extLst>
          </p:cNvPr>
          <p:cNvPicPr>
            <a:picLocks noChangeAspect="1"/>
          </p:cNvPicPr>
          <p:nvPr/>
        </p:nvPicPr>
        <p:blipFill>
          <a:blip r:embed="rId3"/>
          <a:stretch>
            <a:fillRect/>
          </a:stretch>
        </p:blipFill>
        <p:spPr>
          <a:xfrm>
            <a:off x="5170097" y="1790910"/>
            <a:ext cx="7027653" cy="2183498"/>
          </a:xfrm>
          <a:prstGeom prst="rect">
            <a:avLst/>
          </a:prstGeom>
        </p:spPr>
      </p:pic>
      <p:pic>
        <p:nvPicPr>
          <p:cNvPr id="8" name="Picture 8" descr="A picture containing text&#10;&#10;Description automatically generated">
            <a:extLst>
              <a:ext uri="{FF2B5EF4-FFF2-40B4-BE49-F238E27FC236}">
                <a16:creationId xmlns:a16="http://schemas.microsoft.com/office/drawing/2014/main" id="{799C7253-5AD6-3327-D4CD-CA9C45EAEF5A}"/>
              </a:ext>
            </a:extLst>
          </p:cNvPr>
          <p:cNvPicPr>
            <a:picLocks noChangeAspect="1"/>
          </p:cNvPicPr>
          <p:nvPr/>
        </p:nvPicPr>
        <p:blipFill>
          <a:blip r:embed="rId4"/>
          <a:stretch>
            <a:fillRect/>
          </a:stretch>
        </p:blipFill>
        <p:spPr>
          <a:xfrm>
            <a:off x="5241985" y="4117263"/>
            <a:ext cx="6280030" cy="2519736"/>
          </a:xfrm>
          <a:prstGeom prst="rect">
            <a:avLst/>
          </a:prstGeom>
        </p:spPr>
      </p:pic>
      <p:sp>
        <p:nvSpPr>
          <p:cNvPr id="10" name="TextBox 9">
            <a:extLst>
              <a:ext uri="{FF2B5EF4-FFF2-40B4-BE49-F238E27FC236}">
                <a16:creationId xmlns:a16="http://schemas.microsoft.com/office/drawing/2014/main" id="{DE8CF18D-763A-8295-0845-D147BEC2A402}"/>
              </a:ext>
            </a:extLst>
          </p:cNvPr>
          <p:cNvSpPr txBox="1"/>
          <p:nvPr/>
        </p:nvSpPr>
        <p:spPr>
          <a:xfrm>
            <a:off x="740973" y="2221841"/>
            <a:ext cx="4324709"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Combining the features columns and columns after encoded, we construct a new data frame to run models on.</a:t>
            </a:r>
            <a:endParaRPr lang="en-US" sz="2000">
              <a:cs typeface="Calibri"/>
            </a:endParaRPr>
          </a:p>
          <a:p>
            <a:r>
              <a:rPr lang="en-US" sz="2000">
                <a:ea typeface="+mn-lt"/>
                <a:cs typeface="+mn-lt"/>
              </a:rPr>
              <a:t>► </a:t>
            </a:r>
            <a:r>
              <a:rPr lang="en-US" sz="2000" b="1">
                <a:ea typeface="+mn-lt"/>
                <a:cs typeface="+mn-lt"/>
              </a:rPr>
              <a:t>airline_encoded_df</a:t>
            </a:r>
            <a:endParaRPr lang="en-US" sz="2000" b="1">
              <a:cs typeface="Calibri"/>
            </a:endParaRPr>
          </a:p>
        </p:txBody>
      </p:sp>
    </p:spTree>
    <p:extLst>
      <p:ext uri="{BB962C8B-B14F-4D97-AF65-F5344CB8AC3E}">
        <p14:creationId xmlns:p14="http://schemas.microsoft.com/office/powerpoint/2010/main" val="13092712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965A-F5F2-AC8E-6B92-D52953FF5D41}"/>
              </a:ext>
            </a:extLst>
          </p:cNvPr>
          <p:cNvSpPr>
            <a:spLocks noGrp="1"/>
          </p:cNvSpPr>
          <p:nvPr>
            <p:ph type="ctrTitle"/>
          </p:nvPr>
        </p:nvSpPr>
        <p:spPr/>
        <p:txBody>
          <a:bodyPr/>
          <a:lstStyle/>
          <a:p>
            <a:r>
              <a:rPr lang="en-US"/>
              <a:t>Regression</a:t>
            </a:r>
          </a:p>
        </p:txBody>
      </p:sp>
      <p:sp>
        <p:nvSpPr>
          <p:cNvPr id="3" name="Subtitle 2">
            <a:extLst>
              <a:ext uri="{FF2B5EF4-FFF2-40B4-BE49-F238E27FC236}">
                <a16:creationId xmlns:a16="http://schemas.microsoft.com/office/drawing/2014/main" id="{1048C75F-D395-E5B9-8893-18542EBD524C}"/>
              </a:ext>
            </a:extLst>
          </p:cNvPr>
          <p:cNvSpPr>
            <a:spLocks noGrp="1"/>
          </p:cNvSpPr>
          <p:nvPr>
            <p:ph type="subTitle" idx="1"/>
          </p:nvPr>
        </p:nvSpPr>
        <p:spPr/>
        <p:txBody>
          <a:bodyPr vert="horz" lIns="91440" tIns="45720" rIns="91440" bIns="45720" rtlCol="0" anchor="t">
            <a:noAutofit/>
          </a:bodyPr>
          <a:lstStyle/>
          <a:p>
            <a:r>
              <a:rPr lang="en-US">
                <a:ea typeface="Calibri"/>
                <a:cs typeface="Calibri"/>
              </a:rPr>
              <a:t>Linear Regression &amp; Decision Tree</a:t>
            </a:r>
          </a:p>
        </p:txBody>
      </p:sp>
      <p:pic>
        <p:nvPicPr>
          <p:cNvPr id="6" name="Picture 6" descr="A picture containing indoor, wire, colorful&#10;&#10;Description automatically generated">
            <a:extLst>
              <a:ext uri="{FF2B5EF4-FFF2-40B4-BE49-F238E27FC236}">
                <a16:creationId xmlns:a16="http://schemas.microsoft.com/office/drawing/2014/main" id="{1AB0095E-A44A-A683-07B7-2667C8B76D11}"/>
              </a:ext>
            </a:extLst>
          </p:cNvPr>
          <p:cNvPicPr>
            <a:picLocks noGrp="1" noChangeAspect="1"/>
          </p:cNvPicPr>
          <p:nvPr>
            <p:ph type="pic" sz="quarter" idx="10"/>
          </p:nvPr>
        </p:nvPicPr>
        <p:blipFill rotWithShape="1">
          <a:blip r:embed="rId2"/>
          <a:srcRect l="16667" r="16667"/>
          <a:stretch/>
        </p:blipFill>
        <p:spPr/>
      </p:pic>
    </p:spTree>
    <p:extLst>
      <p:ext uri="{BB962C8B-B14F-4D97-AF65-F5344CB8AC3E}">
        <p14:creationId xmlns:p14="http://schemas.microsoft.com/office/powerpoint/2010/main" val="645224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24</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Linear Regression</a:t>
            </a:r>
          </a:p>
        </p:txBody>
      </p:sp>
      <p:sp>
        <p:nvSpPr>
          <p:cNvPr id="4" name="Content Placeholder 3">
            <a:extLst>
              <a:ext uri="{FF2B5EF4-FFF2-40B4-BE49-F238E27FC236}">
                <a16:creationId xmlns:a16="http://schemas.microsoft.com/office/drawing/2014/main" id="{65EED2CE-5840-40D1-B1FB-0B8A6E324B72}"/>
              </a:ext>
            </a:extLst>
          </p:cNvPr>
          <p:cNvSpPr>
            <a:spLocks noGrp="1"/>
          </p:cNvSpPr>
          <p:nvPr>
            <p:ph idx="1"/>
          </p:nvPr>
        </p:nvSpPr>
        <p:spPr>
          <a:xfrm>
            <a:off x="522396" y="1916033"/>
            <a:ext cx="10844319" cy="4390083"/>
          </a:xfrm>
        </p:spPr>
        <p:txBody>
          <a:bodyPr vert="horz" lIns="91440" tIns="45720" rIns="91440" bIns="45720" rtlCol="0" anchor="t">
            <a:normAutofit/>
          </a:bodyPr>
          <a:lstStyle/>
          <a:p>
            <a:r>
              <a:rPr lang="en-US">
                <a:ea typeface="Calibri"/>
                <a:cs typeface="Calibri"/>
              </a:rPr>
              <a:t>Target variable: </a:t>
            </a:r>
            <a:r>
              <a:rPr lang="en-US" b="1" err="1">
                <a:ea typeface="+mn-lt"/>
                <a:cs typeface="+mn-lt"/>
              </a:rPr>
              <a:t>DepDelayMinutes</a:t>
            </a:r>
            <a:endParaRPr lang="en-US" b="1" err="1">
              <a:ea typeface="Calibri"/>
              <a:cs typeface="Calibri"/>
            </a:endParaRPr>
          </a:p>
          <a:p>
            <a:r>
              <a:rPr lang="en-US">
                <a:ea typeface="Calibri"/>
                <a:cs typeface="Calibri"/>
              </a:rPr>
              <a:t>Independent variables: 14 attributes mentioned above, including 7 encoded variables.</a:t>
            </a:r>
          </a:p>
          <a:p>
            <a:r>
              <a:rPr lang="en-US">
                <a:ea typeface="Calibri"/>
                <a:cs typeface="Calibri"/>
              </a:rPr>
              <a:t>Results:</a:t>
            </a:r>
          </a:p>
          <a:p>
            <a:pPr lvl="1"/>
            <a:r>
              <a:rPr lang="en-US">
                <a:ea typeface="Calibri"/>
                <a:cs typeface="Calibri"/>
              </a:rPr>
              <a:t>Mean Squared Error (MSE): 1637.96</a:t>
            </a:r>
          </a:p>
          <a:p>
            <a:pPr lvl="1"/>
            <a:r>
              <a:rPr lang="en-US">
                <a:ea typeface="Calibri"/>
                <a:cs typeface="Calibri"/>
              </a:rPr>
              <a:t>Coefficient of determination: 1.00</a:t>
            </a:r>
          </a:p>
          <a:p>
            <a:pPr lvl="1"/>
            <a:r>
              <a:rPr lang="en-US">
                <a:ea typeface="Calibri"/>
                <a:cs typeface="Calibri"/>
              </a:rPr>
              <a:t>Root Mean Squared Error (RMSE): 40.47</a:t>
            </a:r>
          </a:p>
          <a:p>
            <a:endParaRPr lang="en-US">
              <a:ea typeface="Calibri"/>
              <a:cs typeface="Calibri"/>
            </a:endParaRPr>
          </a:p>
        </p:txBody>
      </p:sp>
    </p:spTree>
    <p:extLst>
      <p:ext uri="{BB962C8B-B14F-4D97-AF65-F5344CB8AC3E}">
        <p14:creationId xmlns:p14="http://schemas.microsoft.com/office/powerpoint/2010/main" val="12671938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D730AF-1146-8248-4528-3DFE7E3962C9}"/>
              </a:ext>
            </a:extLst>
          </p:cNvPr>
          <p:cNvSpPr>
            <a:spLocks noGrp="1"/>
          </p:cNvSpPr>
          <p:nvPr>
            <p:ph type="sldNum" sz="quarter" idx="12"/>
          </p:nvPr>
        </p:nvSpPr>
        <p:spPr/>
        <p:txBody>
          <a:bodyPr/>
          <a:lstStyle/>
          <a:p>
            <a:fld id="{9EC71654-96A5-4280-94F3-931C61A9F92C}" type="slidenum">
              <a:rPr lang="en-US" noProof="0" smtClean="0"/>
              <a:pPr/>
              <a:t>25</a:t>
            </a:fld>
            <a:endParaRPr lang="en-US" noProof="0"/>
          </a:p>
        </p:txBody>
      </p:sp>
      <p:sp>
        <p:nvSpPr>
          <p:cNvPr id="4" name="Content Placeholder 3">
            <a:extLst>
              <a:ext uri="{FF2B5EF4-FFF2-40B4-BE49-F238E27FC236}">
                <a16:creationId xmlns:a16="http://schemas.microsoft.com/office/drawing/2014/main" id="{169FCA87-F691-9C82-BF9B-DB7CB5EB94CA}"/>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en-US" sz="2400">
                <a:ea typeface="+mn-lt"/>
                <a:cs typeface="+mn-lt"/>
              </a:rPr>
              <a:t>➤   The RMSE score (40.91%) shows that the average distance between the observed data values and the predicted data values is large. This model was not doing well in fitting the dataset</a:t>
            </a:r>
            <a:endParaRPr lang="en-US" sz="2400"/>
          </a:p>
          <a:p>
            <a:pPr marL="0" indent="0">
              <a:buNone/>
            </a:pPr>
            <a:endParaRPr lang="en-US" sz="2400">
              <a:ea typeface="+mn-lt"/>
              <a:cs typeface="+mn-lt"/>
            </a:endParaRPr>
          </a:p>
          <a:p>
            <a:pPr marL="0" indent="0">
              <a:buNone/>
            </a:pPr>
            <a:r>
              <a:rPr lang="en-US" sz="2400">
                <a:ea typeface="+mn-lt"/>
                <a:cs typeface="+mn-lt"/>
              </a:rPr>
              <a:t>➤   With an R-squared score of 1.00, the model is indicated to be a perfect model where the fitting line fits perfectly with the data points. This contradicts the positive MSE.</a:t>
            </a:r>
          </a:p>
          <a:p>
            <a:pPr marL="0" indent="0">
              <a:buNone/>
            </a:pPr>
            <a:endParaRPr lang="en-US" sz="2400">
              <a:ea typeface="+mn-lt"/>
              <a:cs typeface="+mn-lt"/>
            </a:endParaRPr>
          </a:p>
          <a:p>
            <a:pPr marL="0" indent="0">
              <a:buNone/>
            </a:pPr>
            <a:r>
              <a:rPr lang="en-US" sz="2400">
                <a:ea typeface="+mn-lt"/>
                <a:cs typeface="+mn-lt"/>
              </a:rPr>
              <a:t>➤   Plotting is not possible due to the difference between the shape of the independent variables and dependent variable. The lack of visualization is considered a big downsize of this approach.</a:t>
            </a:r>
            <a:endParaRPr lang="en-US" sz="2400">
              <a:cs typeface="Calibri"/>
            </a:endParaRPr>
          </a:p>
          <a:p>
            <a:pPr marL="0" indent="0">
              <a:buNone/>
            </a:pPr>
            <a:endParaRPr lang="en-US" sz="2400">
              <a:ea typeface="+mn-lt"/>
              <a:cs typeface="+mn-lt"/>
            </a:endParaRPr>
          </a:p>
          <a:p>
            <a:pPr marL="0" indent="0">
              <a:buNone/>
            </a:pPr>
            <a:r>
              <a:rPr lang="en-US" sz="2400" b="1">
                <a:ea typeface="+mn-lt"/>
                <a:cs typeface="+mn-lt"/>
              </a:rPr>
              <a:t>➤    This is not an ideal approach.</a:t>
            </a:r>
            <a:endParaRPr lang="en-US" sz="2400" b="1">
              <a:cs typeface="Calibri"/>
            </a:endParaRPr>
          </a:p>
          <a:p>
            <a:endParaRPr lang="en-US" sz="2400">
              <a:cs typeface="Calibri"/>
            </a:endParaRPr>
          </a:p>
        </p:txBody>
      </p:sp>
      <p:sp>
        <p:nvSpPr>
          <p:cNvPr id="6" name="Title 2">
            <a:extLst>
              <a:ext uri="{FF2B5EF4-FFF2-40B4-BE49-F238E27FC236}">
                <a16:creationId xmlns:a16="http://schemas.microsoft.com/office/drawing/2014/main" id="{F35343B9-1C9F-855D-597B-D8A9521E2857}"/>
              </a:ext>
            </a:extLst>
          </p:cNvPr>
          <p:cNvSpPr>
            <a:spLocks noGrp="1"/>
          </p:cNvSpPr>
          <p:nvPr>
            <p:ph type="title"/>
          </p:nvPr>
        </p:nvSpPr>
        <p:spPr>
          <a:xfrm>
            <a:off x="515938" y="365125"/>
            <a:ext cx="10837862" cy="1325563"/>
          </a:xfrm>
        </p:spPr>
        <p:txBody>
          <a:bodyPr/>
          <a:lstStyle/>
          <a:p>
            <a:r>
              <a:rPr lang="en-US"/>
              <a:t>Linear Regression</a:t>
            </a:r>
          </a:p>
        </p:txBody>
      </p:sp>
    </p:spTree>
    <p:extLst>
      <p:ext uri="{BB962C8B-B14F-4D97-AF65-F5344CB8AC3E}">
        <p14:creationId xmlns:p14="http://schemas.microsoft.com/office/powerpoint/2010/main" val="21806885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26</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Decision Tree</a:t>
            </a:r>
          </a:p>
        </p:txBody>
      </p:sp>
      <p:sp>
        <p:nvSpPr>
          <p:cNvPr id="7" name="Content Placeholder 3">
            <a:extLst>
              <a:ext uri="{FF2B5EF4-FFF2-40B4-BE49-F238E27FC236}">
                <a16:creationId xmlns:a16="http://schemas.microsoft.com/office/drawing/2014/main" id="{2F125E31-6597-E88B-80E6-52445DB130DA}"/>
              </a:ext>
            </a:extLst>
          </p:cNvPr>
          <p:cNvSpPr>
            <a:spLocks noGrp="1"/>
          </p:cNvSpPr>
          <p:nvPr/>
        </p:nvSpPr>
        <p:spPr>
          <a:xfrm>
            <a:off x="522396" y="1916033"/>
            <a:ext cx="10844319" cy="439008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ea typeface="Calibri"/>
                <a:cs typeface="Calibri"/>
              </a:rPr>
              <a:t>Target variable: </a:t>
            </a:r>
            <a:r>
              <a:rPr lang="en-US" b="1" err="1">
                <a:ea typeface="+mn-lt"/>
                <a:cs typeface="+mn-lt"/>
              </a:rPr>
              <a:t>DepDelayMinutes</a:t>
            </a:r>
            <a:endParaRPr lang="en-US" b="1" err="1">
              <a:ea typeface="Calibri"/>
              <a:cs typeface="Calibri"/>
            </a:endParaRPr>
          </a:p>
          <a:p>
            <a:r>
              <a:rPr lang="en-US">
                <a:ea typeface="Calibri"/>
                <a:cs typeface="Calibri"/>
              </a:rPr>
              <a:t>Independent variables: 14 attributes mentioned above, including 7 encoded variables.</a:t>
            </a:r>
          </a:p>
          <a:p>
            <a:r>
              <a:rPr lang="en-US">
                <a:ea typeface="Calibri"/>
                <a:cs typeface="Calibri"/>
              </a:rPr>
              <a:t>Max depths: 2 and 5</a:t>
            </a:r>
          </a:p>
          <a:p>
            <a:r>
              <a:rPr lang="en-US">
                <a:ea typeface="Calibri"/>
                <a:cs typeface="Calibri"/>
              </a:rPr>
              <a:t>Results:</a:t>
            </a:r>
          </a:p>
          <a:p>
            <a:pPr marL="0" indent="0">
              <a:buNone/>
            </a:pPr>
            <a:endParaRPr lang="en-US">
              <a:ea typeface="Calibri"/>
              <a:cs typeface="Calibri"/>
            </a:endParaRPr>
          </a:p>
          <a:p>
            <a:endParaRPr lang="en-US">
              <a:ea typeface="Calibri"/>
              <a:cs typeface="Calibri"/>
            </a:endParaRPr>
          </a:p>
        </p:txBody>
      </p:sp>
      <p:graphicFrame>
        <p:nvGraphicFramePr>
          <p:cNvPr id="8" name="Table 8">
            <a:extLst>
              <a:ext uri="{FF2B5EF4-FFF2-40B4-BE49-F238E27FC236}">
                <a16:creationId xmlns:a16="http://schemas.microsoft.com/office/drawing/2014/main" id="{55442DDF-F5E1-0056-4FB6-D9C2EB0F9DFD}"/>
              </a:ext>
            </a:extLst>
          </p:cNvPr>
          <p:cNvGraphicFramePr>
            <a:graphicFrameLocks noGrp="1"/>
          </p:cNvGraphicFramePr>
          <p:nvPr>
            <p:extLst>
              <p:ext uri="{D42A27DB-BD31-4B8C-83A1-F6EECF244321}">
                <p14:modId xmlns:p14="http://schemas.microsoft.com/office/powerpoint/2010/main" val="4105042899"/>
              </p:ext>
            </p:extLst>
          </p:nvPr>
        </p:nvGraphicFramePr>
        <p:xfrm>
          <a:off x="1792121" y="4596952"/>
          <a:ext cx="8168640" cy="111252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2556651924"/>
                    </a:ext>
                  </a:extLst>
                </a:gridCol>
                <a:gridCol w="2722880">
                  <a:extLst>
                    <a:ext uri="{9D8B030D-6E8A-4147-A177-3AD203B41FA5}">
                      <a16:colId xmlns:a16="http://schemas.microsoft.com/office/drawing/2014/main" val="2635631746"/>
                    </a:ext>
                  </a:extLst>
                </a:gridCol>
                <a:gridCol w="2722880">
                  <a:extLst>
                    <a:ext uri="{9D8B030D-6E8A-4147-A177-3AD203B41FA5}">
                      <a16:colId xmlns:a16="http://schemas.microsoft.com/office/drawing/2014/main" val="2886528650"/>
                    </a:ext>
                  </a:extLst>
                </a:gridCol>
              </a:tblGrid>
              <a:tr h="370840">
                <a:tc>
                  <a:txBody>
                    <a:bodyPr/>
                    <a:lstStyle/>
                    <a:p>
                      <a:endParaRPr lang="en-US"/>
                    </a:p>
                  </a:txBody>
                  <a:tcPr/>
                </a:tc>
                <a:tc>
                  <a:txBody>
                    <a:bodyPr/>
                    <a:lstStyle/>
                    <a:p>
                      <a:r>
                        <a:rPr lang="en-US"/>
                        <a:t>Max depth = 2</a:t>
                      </a:r>
                    </a:p>
                  </a:txBody>
                  <a:tcPr/>
                </a:tc>
                <a:tc>
                  <a:txBody>
                    <a:bodyPr/>
                    <a:lstStyle/>
                    <a:p>
                      <a:pPr lvl="0">
                        <a:buNone/>
                      </a:pPr>
                      <a:r>
                        <a:rPr lang="en-US" sz="1800" b="1" i="0" u="none" strike="noStrike" noProof="0">
                          <a:latin typeface="Calibri"/>
                        </a:rPr>
                        <a:t>Max depth = 5</a:t>
                      </a:r>
                      <a:endParaRPr lang="en-US"/>
                    </a:p>
                  </a:txBody>
                  <a:tcPr/>
                </a:tc>
                <a:extLst>
                  <a:ext uri="{0D108BD9-81ED-4DB2-BD59-A6C34878D82A}">
                    <a16:rowId xmlns:a16="http://schemas.microsoft.com/office/drawing/2014/main" val="127818018"/>
                  </a:ext>
                </a:extLst>
              </a:tr>
              <a:tr h="370840">
                <a:tc>
                  <a:txBody>
                    <a:bodyPr/>
                    <a:lstStyle/>
                    <a:p>
                      <a:r>
                        <a:rPr lang="en-US"/>
                        <a:t>MSE</a:t>
                      </a:r>
                    </a:p>
                  </a:txBody>
                  <a:tcPr/>
                </a:tc>
                <a:tc>
                  <a:txBody>
                    <a:bodyPr/>
                    <a:lstStyle/>
                    <a:p>
                      <a:r>
                        <a:rPr lang="en-US"/>
                        <a:t>1578.20</a:t>
                      </a:r>
                    </a:p>
                  </a:txBody>
                  <a:tcPr/>
                </a:tc>
                <a:tc>
                  <a:txBody>
                    <a:bodyPr/>
                    <a:lstStyle/>
                    <a:p>
                      <a:r>
                        <a:rPr lang="en-US"/>
                        <a:t>1578.20</a:t>
                      </a:r>
                    </a:p>
                  </a:txBody>
                  <a:tcPr/>
                </a:tc>
                <a:extLst>
                  <a:ext uri="{0D108BD9-81ED-4DB2-BD59-A6C34878D82A}">
                    <a16:rowId xmlns:a16="http://schemas.microsoft.com/office/drawing/2014/main" val="2477082299"/>
                  </a:ext>
                </a:extLst>
              </a:tr>
              <a:tr h="370840">
                <a:tc>
                  <a:txBody>
                    <a:bodyPr/>
                    <a:lstStyle/>
                    <a:p>
                      <a:r>
                        <a:rPr lang="en-US"/>
                        <a:t>R</a:t>
                      </a:r>
                      <a:r>
                        <a:rPr lang="en-US" baseline="30000"/>
                        <a:t>2</a:t>
                      </a:r>
                    </a:p>
                  </a:txBody>
                  <a:tcPr/>
                </a:tc>
                <a:tc>
                  <a:txBody>
                    <a:bodyPr/>
                    <a:lstStyle/>
                    <a:p>
                      <a:r>
                        <a:rPr lang="en-US"/>
                        <a:t>1.00</a:t>
                      </a:r>
                    </a:p>
                  </a:txBody>
                  <a:tcPr/>
                </a:tc>
                <a:tc>
                  <a:txBody>
                    <a:bodyPr/>
                    <a:lstStyle/>
                    <a:p>
                      <a:r>
                        <a:rPr lang="en-US"/>
                        <a:t>1.00</a:t>
                      </a:r>
                    </a:p>
                  </a:txBody>
                  <a:tcPr/>
                </a:tc>
                <a:extLst>
                  <a:ext uri="{0D108BD9-81ED-4DB2-BD59-A6C34878D82A}">
                    <a16:rowId xmlns:a16="http://schemas.microsoft.com/office/drawing/2014/main" val="359291660"/>
                  </a:ext>
                </a:extLst>
              </a:tr>
            </a:tbl>
          </a:graphicData>
        </a:graphic>
      </p:graphicFrame>
    </p:spTree>
    <p:extLst>
      <p:ext uri="{BB962C8B-B14F-4D97-AF65-F5344CB8AC3E}">
        <p14:creationId xmlns:p14="http://schemas.microsoft.com/office/powerpoint/2010/main" val="40986179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02ABB50-69F9-CFB6-CA4A-CD45F6C31330}"/>
              </a:ext>
            </a:extLst>
          </p:cNvPr>
          <p:cNvSpPr>
            <a:spLocks noGrp="1"/>
          </p:cNvSpPr>
          <p:nvPr>
            <p:ph type="sldNum" sz="quarter" idx="12"/>
          </p:nvPr>
        </p:nvSpPr>
        <p:spPr/>
        <p:txBody>
          <a:bodyPr/>
          <a:lstStyle/>
          <a:p>
            <a:fld id="{9EC71654-96A5-4280-94F3-931C61A9F92C}" type="slidenum">
              <a:rPr lang="en-US" noProof="0" smtClean="0"/>
              <a:pPr/>
              <a:t>27</a:t>
            </a:fld>
            <a:endParaRPr lang="en-US" noProof="0"/>
          </a:p>
        </p:txBody>
      </p:sp>
      <p:sp>
        <p:nvSpPr>
          <p:cNvPr id="4" name="Content Placeholder 3">
            <a:extLst>
              <a:ext uri="{FF2B5EF4-FFF2-40B4-BE49-F238E27FC236}">
                <a16:creationId xmlns:a16="http://schemas.microsoft.com/office/drawing/2014/main" id="{B5790532-9301-D1E8-F10C-EB8F06B4FF50}"/>
              </a:ext>
            </a:extLst>
          </p:cNvPr>
          <p:cNvSpPr>
            <a:spLocks noGrp="1"/>
          </p:cNvSpPr>
          <p:nvPr>
            <p:ph idx="1"/>
          </p:nvPr>
        </p:nvSpPr>
        <p:spPr>
          <a:xfrm>
            <a:off x="515938" y="1950392"/>
            <a:ext cx="10844319" cy="4284081"/>
          </a:xfrm>
        </p:spPr>
        <p:txBody>
          <a:bodyPr vert="horz" lIns="91440" tIns="45720" rIns="91440" bIns="45720" rtlCol="0" anchor="t">
            <a:noAutofit/>
          </a:bodyPr>
          <a:lstStyle/>
          <a:p>
            <a:pPr marL="457200" indent="-457200"/>
            <a:r>
              <a:rPr lang="en-US" sz="2600">
                <a:ea typeface="+mn-lt"/>
                <a:cs typeface="+mn-lt"/>
              </a:rPr>
              <a:t>Again, we witness the same issue with the MSE and R</a:t>
            </a:r>
            <a:r>
              <a:rPr lang="en-US" sz="2600" baseline="30000">
                <a:ea typeface="+mn-lt"/>
                <a:cs typeface="+mn-lt"/>
              </a:rPr>
              <a:t>2</a:t>
            </a:r>
            <a:r>
              <a:rPr lang="en-US" sz="2600">
                <a:ea typeface="+mn-lt"/>
                <a:cs typeface="+mn-lt"/>
              </a:rPr>
              <a:t> score pair as the one in the linear regression analysis above.</a:t>
            </a:r>
            <a:endParaRPr lang="en-US" sz="2600">
              <a:cs typeface="Calibri"/>
            </a:endParaRPr>
          </a:p>
          <a:p>
            <a:pPr marL="0" indent="0">
              <a:buNone/>
            </a:pPr>
            <a:r>
              <a:rPr lang="en-US" sz="2600">
                <a:ea typeface="+mn-lt"/>
                <a:cs typeface="+mn-lt"/>
              </a:rPr>
              <a:t>➤</a:t>
            </a:r>
            <a:r>
              <a:rPr lang="en-US" sz="2600" b="1">
                <a:ea typeface="+mn-lt"/>
                <a:cs typeface="+mn-lt"/>
              </a:rPr>
              <a:t>  This is not an ideal approach.</a:t>
            </a:r>
            <a:endParaRPr lang="en-US"/>
          </a:p>
          <a:p>
            <a:pPr marL="0" indent="0">
              <a:buNone/>
            </a:pPr>
            <a:endParaRPr lang="en-US" sz="2600">
              <a:ea typeface="+mn-lt"/>
              <a:cs typeface="+mn-lt"/>
            </a:endParaRPr>
          </a:p>
        </p:txBody>
      </p:sp>
      <p:sp>
        <p:nvSpPr>
          <p:cNvPr id="6" name="Title 2">
            <a:extLst>
              <a:ext uri="{FF2B5EF4-FFF2-40B4-BE49-F238E27FC236}">
                <a16:creationId xmlns:a16="http://schemas.microsoft.com/office/drawing/2014/main" id="{C0617637-3070-55B6-6A66-0ED53845262B}"/>
              </a:ext>
            </a:extLst>
          </p:cNvPr>
          <p:cNvSpPr>
            <a:spLocks noGrp="1"/>
          </p:cNvSpPr>
          <p:nvPr>
            <p:ph type="title"/>
          </p:nvPr>
        </p:nvSpPr>
        <p:spPr>
          <a:xfrm>
            <a:off x="515938" y="365125"/>
            <a:ext cx="10837862" cy="1325563"/>
          </a:xfrm>
        </p:spPr>
        <p:txBody>
          <a:bodyPr/>
          <a:lstStyle/>
          <a:p>
            <a:r>
              <a:rPr lang="en-US"/>
              <a:t>Decision Tree</a:t>
            </a:r>
          </a:p>
        </p:txBody>
      </p:sp>
    </p:spTree>
    <p:extLst>
      <p:ext uri="{BB962C8B-B14F-4D97-AF65-F5344CB8AC3E}">
        <p14:creationId xmlns:p14="http://schemas.microsoft.com/office/powerpoint/2010/main" val="2350619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10987-658A-4D8C-A82F-41CA84D877B4}"/>
              </a:ext>
            </a:extLst>
          </p:cNvPr>
          <p:cNvSpPr>
            <a:spLocks noGrp="1"/>
          </p:cNvSpPr>
          <p:nvPr>
            <p:ph type="title"/>
          </p:nvPr>
        </p:nvSpPr>
        <p:spPr/>
        <p:txBody>
          <a:bodyPr/>
          <a:lstStyle/>
          <a:p>
            <a:r>
              <a:rPr lang="en-US"/>
              <a:t>Challenge with regression models</a:t>
            </a:r>
          </a:p>
        </p:txBody>
      </p:sp>
      <p:sp>
        <p:nvSpPr>
          <p:cNvPr id="3" name="Content Placeholder 2">
            <a:extLst>
              <a:ext uri="{FF2B5EF4-FFF2-40B4-BE49-F238E27FC236}">
                <a16:creationId xmlns:a16="http://schemas.microsoft.com/office/drawing/2014/main" id="{AC4409FC-A465-4837-914B-FB433B6F4B79}"/>
              </a:ext>
            </a:extLst>
          </p:cNvPr>
          <p:cNvSpPr>
            <a:spLocks noGrp="1"/>
          </p:cNvSpPr>
          <p:nvPr>
            <p:ph idx="1"/>
          </p:nvPr>
        </p:nvSpPr>
        <p:spPr/>
        <p:txBody>
          <a:bodyPr vert="horz" lIns="0" tIns="0" rIns="0" bIns="0" rtlCol="0" anchor="t">
            <a:noAutofit/>
          </a:bodyPr>
          <a:lstStyle/>
          <a:p>
            <a:r>
              <a:rPr lang="en-US">
                <a:cs typeface="Calibri"/>
              </a:rPr>
              <a:t>One-hot encoding explodes the 7 categorical decision variables into a massive matrix of numerical values, which prevents regression models from fitting the training data efficiently. </a:t>
            </a:r>
          </a:p>
          <a:p>
            <a:r>
              <a:rPr lang="en-US">
                <a:cs typeface="Calibri"/>
              </a:rPr>
              <a:t>Visualization is not viable.</a:t>
            </a:r>
          </a:p>
          <a:p>
            <a:endParaRPr lang="en-US">
              <a:cs typeface="Calibri"/>
            </a:endParaRPr>
          </a:p>
          <a:p>
            <a:pPr marL="0" indent="0">
              <a:buNone/>
            </a:pPr>
            <a:r>
              <a:rPr lang="en-US">
                <a:ea typeface="+mn-lt"/>
                <a:cs typeface="+mn-lt"/>
              </a:rPr>
              <a:t>➤  </a:t>
            </a:r>
            <a:r>
              <a:rPr lang="en-US" b="1">
                <a:ea typeface="+mn-lt"/>
                <a:cs typeface="+mn-lt"/>
              </a:rPr>
              <a:t>With half of the attributes being categorical, it is more reasonable to go for classification models.</a:t>
            </a:r>
            <a:endParaRPr lang="en-US" b="1">
              <a:cs typeface="Calibri"/>
            </a:endParaRPr>
          </a:p>
        </p:txBody>
      </p:sp>
      <p:sp>
        <p:nvSpPr>
          <p:cNvPr id="4" name="Slide Number Placeholder 3">
            <a:extLst>
              <a:ext uri="{FF2B5EF4-FFF2-40B4-BE49-F238E27FC236}">
                <a16:creationId xmlns:a16="http://schemas.microsoft.com/office/drawing/2014/main" id="{949880E4-1590-4A99-9A0F-BECFE21225C6}"/>
              </a:ext>
            </a:extLst>
          </p:cNvPr>
          <p:cNvSpPr>
            <a:spLocks noGrp="1"/>
          </p:cNvSpPr>
          <p:nvPr>
            <p:ph type="sldNum" sz="quarter" idx="12"/>
          </p:nvPr>
        </p:nvSpPr>
        <p:spPr/>
        <p:txBody>
          <a:bodyPr/>
          <a:lstStyle/>
          <a:p>
            <a:fld id="{9EC71654-96A5-4280-94F3-931C61A9F92C}" type="slidenum">
              <a:rPr lang="en-US" noProof="0" smtClean="0"/>
              <a:pPr/>
              <a:t>28</a:t>
            </a:fld>
            <a:endParaRPr lang="en-US" noProof="0"/>
          </a:p>
        </p:txBody>
      </p:sp>
      <p:pic>
        <p:nvPicPr>
          <p:cNvPr id="6" name="Picture 6" descr="White Jigsaw puzzle on yellow color background">
            <a:extLst>
              <a:ext uri="{FF2B5EF4-FFF2-40B4-BE49-F238E27FC236}">
                <a16:creationId xmlns:a16="http://schemas.microsoft.com/office/drawing/2014/main" id="{D0CC9A35-012A-6CE6-D8C2-59168AF925CB}"/>
              </a:ext>
            </a:extLst>
          </p:cNvPr>
          <p:cNvPicPr>
            <a:picLocks noGrp="1" noChangeAspect="1"/>
          </p:cNvPicPr>
          <p:nvPr>
            <p:ph type="pic" sz="quarter" idx="13"/>
          </p:nvPr>
        </p:nvPicPr>
        <p:blipFill rotWithShape="1">
          <a:blip r:embed="rId2"/>
          <a:srcRect l="16846" r="16846"/>
          <a:stretch/>
        </p:blipFill>
        <p:spPr/>
      </p:pic>
    </p:spTree>
    <p:extLst>
      <p:ext uri="{BB962C8B-B14F-4D97-AF65-F5344CB8AC3E}">
        <p14:creationId xmlns:p14="http://schemas.microsoft.com/office/powerpoint/2010/main" val="30501573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B9723-66C6-055B-0484-1639C0622BC2}"/>
              </a:ext>
            </a:extLst>
          </p:cNvPr>
          <p:cNvSpPr>
            <a:spLocks noGrp="1"/>
          </p:cNvSpPr>
          <p:nvPr>
            <p:ph type="ctrTitle"/>
          </p:nvPr>
        </p:nvSpPr>
        <p:spPr>
          <a:xfrm>
            <a:off x="6343650" y="2173288"/>
            <a:ext cx="5330112" cy="2098583"/>
          </a:xfrm>
        </p:spPr>
        <p:txBody>
          <a:bodyPr/>
          <a:lstStyle/>
          <a:p>
            <a:r>
              <a:rPr lang="en-US"/>
              <a:t>Classification</a:t>
            </a:r>
          </a:p>
        </p:txBody>
      </p:sp>
      <p:sp>
        <p:nvSpPr>
          <p:cNvPr id="3" name="Subtitle 2">
            <a:extLst>
              <a:ext uri="{FF2B5EF4-FFF2-40B4-BE49-F238E27FC236}">
                <a16:creationId xmlns:a16="http://schemas.microsoft.com/office/drawing/2014/main" id="{E18D7002-403A-973A-97F8-89B0048DAABC}"/>
              </a:ext>
            </a:extLst>
          </p:cNvPr>
          <p:cNvSpPr>
            <a:spLocks noGrp="1"/>
          </p:cNvSpPr>
          <p:nvPr>
            <p:ph type="subTitle" idx="1"/>
          </p:nvPr>
        </p:nvSpPr>
        <p:spPr/>
        <p:txBody>
          <a:bodyPr vert="horz" lIns="91440" tIns="45720" rIns="91440" bIns="45720" rtlCol="0" anchor="t">
            <a:noAutofit/>
          </a:bodyPr>
          <a:lstStyle/>
          <a:p>
            <a:r>
              <a:rPr lang="en-US">
                <a:ea typeface="Calibri"/>
                <a:cs typeface="Calibri"/>
              </a:rPr>
              <a:t>Decision tree &amp; Random forest</a:t>
            </a:r>
          </a:p>
        </p:txBody>
      </p:sp>
      <p:pic>
        <p:nvPicPr>
          <p:cNvPr id="5" name="Picture 5" descr="Chart, scatter chart&#10;&#10;Description automatically generated">
            <a:extLst>
              <a:ext uri="{FF2B5EF4-FFF2-40B4-BE49-F238E27FC236}">
                <a16:creationId xmlns:a16="http://schemas.microsoft.com/office/drawing/2014/main" id="{913727D1-E363-5CBA-7073-A802B09C3710}"/>
              </a:ext>
            </a:extLst>
          </p:cNvPr>
          <p:cNvPicPr>
            <a:picLocks noGrp="1" noChangeAspect="1"/>
          </p:cNvPicPr>
          <p:nvPr>
            <p:ph type="pic" sz="quarter" idx="10"/>
          </p:nvPr>
        </p:nvPicPr>
        <p:blipFill rotWithShape="1">
          <a:blip r:embed="rId2"/>
          <a:srcRect l="12500" r="12500"/>
          <a:stretch/>
        </p:blipFill>
        <p:spPr/>
      </p:pic>
    </p:spTree>
    <p:extLst>
      <p:ext uri="{BB962C8B-B14F-4D97-AF65-F5344CB8AC3E}">
        <p14:creationId xmlns:p14="http://schemas.microsoft.com/office/powerpoint/2010/main" val="3066095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E02E7-6653-4649-8268-0AF6AE13D2B2}"/>
              </a:ext>
            </a:extLst>
          </p:cNvPr>
          <p:cNvSpPr>
            <a:spLocks noGrp="1"/>
          </p:cNvSpPr>
          <p:nvPr>
            <p:ph type="title"/>
          </p:nvPr>
        </p:nvSpPr>
        <p:spPr/>
        <p:txBody>
          <a:bodyPr/>
          <a:lstStyle/>
          <a:p>
            <a:r>
              <a:rPr lang="en-US"/>
              <a:t>Relevant work</a:t>
            </a:r>
          </a:p>
        </p:txBody>
      </p:sp>
      <p:sp>
        <p:nvSpPr>
          <p:cNvPr id="3" name="Slide Number Placeholder 2">
            <a:extLst>
              <a:ext uri="{FF2B5EF4-FFF2-40B4-BE49-F238E27FC236}">
                <a16:creationId xmlns:a16="http://schemas.microsoft.com/office/drawing/2014/main" id="{5D1B138E-C1D3-4533-970E-091F5D631D5B}"/>
              </a:ext>
            </a:extLst>
          </p:cNvPr>
          <p:cNvSpPr>
            <a:spLocks noGrp="1"/>
          </p:cNvSpPr>
          <p:nvPr>
            <p:ph type="sldNum" sz="quarter" idx="12"/>
          </p:nvPr>
        </p:nvSpPr>
        <p:spPr/>
        <p:txBody>
          <a:bodyPr/>
          <a:lstStyle/>
          <a:p>
            <a:fld id="{9EC71654-96A5-4280-94F3-931C61A9F92C}" type="slidenum">
              <a:rPr lang="en-US" noProof="0" smtClean="0"/>
              <a:pPr/>
              <a:t>3</a:t>
            </a:fld>
            <a:endParaRPr lang="en-US" noProof="0"/>
          </a:p>
        </p:txBody>
      </p:sp>
      <p:pic>
        <p:nvPicPr>
          <p:cNvPr id="5" name="Picture 4">
            <a:extLst>
              <a:ext uri="{FF2B5EF4-FFF2-40B4-BE49-F238E27FC236}">
                <a16:creationId xmlns:a16="http://schemas.microsoft.com/office/drawing/2014/main" id="{54D97209-F335-42AC-9F05-70BB875A0411}"/>
              </a:ext>
            </a:extLst>
          </p:cNvPr>
          <p:cNvPicPr>
            <a:picLocks noChangeAspect="1"/>
          </p:cNvPicPr>
          <p:nvPr/>
        </p:nvPicPr>
        <p:blipFill>
          <a:blip r:embed="rId3"/>
          <a:stretch>
            <a:fillRect/>
          </a:stretch>
        </p:blipFill>
        <p:spPr>
          <a:xfrm>
            <a:off x="688917" y="1629259"/>
            <a:ext cx="4485270" cy="4364178"/>
          </a:xfrm>
          <a:prstGeom prst="rect">
            <a:avLst/>
          </a:prstGeom>
        </p:spPr>
      </p:pic>
      <p:sp>
        <p:nvSpPr>
          <p:cNvPr id="6" name="TextBox 5">
            <a:extLst>
              <a:ext uri="{FF2B5EF4-FFF2-40B4-BE49-F238E27FC236}">
                <a16:creationId xmlns:a16="http://schemas.microsoft.com/office/drawing/2014/main" id="{CD7B14B5-FEA2-44FB-99A7-27FEE2CC3710}"/>
              </a:ext>
            </a:extLst>
          </p:cNvPr>
          <p:cNvSpPr txBox="1"/>
          <p:nvPr/>
        </p:nvSpPr>
        <p:spPr>
          <a:xfrm>
            <a:off x="533844" y="6362055"/>
            <a:ext cx="2397708" cy="369332"/>
          </a:xfrm>
          <a:prstGeom prst="rect">
            <a:avLst/>
          </a:prstGeom>
          <a:noFill/>
        </p:spPr>
        <p:txBody>
          <a:bodyPr wrap="none" rtlCol="0">
            <a:spAutoFit/>
          </a:bodyPr>
          <a:lstStyle/>
          <a:p>
            <a:r>
              <a:rPr lang="en-US"/>
              <a:t>Source: </a:t>
            </a:r>
            <a:r>
              <a:rPr lang="en-US">
                <a:hlinkClick r:id="rId4"/>
              </a:rPr>
              <a:t>The Verge 2018</a:t>
            </a:r>
            <a:endParaRPr lang="en-US"/>
          </a:p>
        </p:txBody>
      </p:sp>
      <p:pic>
        <p:nvPicPr>
          <p:cNvPr id="8" name="Picture 7">
            <a:extLst>
              <a:ext uri="{FF2B5EF4-FFF2-40B4-BE49-F238E27FC236}">
                <a16:creationId xmlns:a16="http://schemas.microsoft.com/office/drawing/2014/main" id="{2504D6E9-7043-49E4-9998-770AC5E0F3AD}"/>
              </a:ext>
            </a:extLst>
          </p:cNvPr>
          <p:cNvPicPr>
            <a:picLocks noChangeAspect="1"/>
          </p:cNvPicPr>
          <p:nvPr/>
        </p:nvPicPr>
        <p:blipFill>
          <a:blip r:embed="rId5"/>
          <a:stretch>
            <a:fillRect/>
          </a:stretch>
        </p:blipFill>
        <p:spPr>
          <a:xfrm>
            <a:off x="5545394" y="1629259"/>
            <a:ext cx="6449290" cy="2825403"/>
          </a:xfrm>
          <a:prstGeom prst="rect">
            <a:avLst/>
          </a:prstGeom>
        </p:spPr>
      </p:pic>
      <p:sp>
        <p:nvSpPr>
          <p:cNvPr id="9" name="TextBox 8">
            <a:extLst>
              <a:ext uri="{FF2B5EF4-FFF2-40B4-BE49-F238E27FC236}">
                <a16:creationId xmlns:a16="http://schemas.microsoft.com/office/drawing/2014/main" id="{B56F9AC3-5544-4FC3-B32E-4430F411BA96}"/>
              </a:ext>
            </a:extLst>
          </p:cNvPr>
          <p:cNvSpPr txBox="1"/>
          <p:nvPr/>
        </p:nvSpPr>
        <p:spPr>
          <a:xfrm>
            <a:off x="5545394" y="4501465"/>
            <a:ext cx="5308759" cy="830997"/>
          </a:xfrm>
          <a:prstGeom prst="rect">
            <a:avLst/>
          </a:prstGeom>
          <a:noFill/>
        </p:spPr>
        <p:txBody>
          <a:bodyPr wrap="square" rtlCol="0">
            <a:spAutoFit/>
          </a:bodyPr>
          <a:lstStyle/>
          <a:p>
            <a:r>
              <a:rPr lang="en-US" sz="1200"/>
              <a:t>Source: S. Manna, S. Biswas, R. Kundu, S. </a:t>
            </a:r>
            <a:r>
              <a:rPr lang="en-US" sz="1200" err="1"/>
              <a:t>Rakshit</a:t>
            </a:r>
            <a:r>
              <a:rPr lang="en-US" sz="1200"/>
              <a:t>, P. Gupta and S. Barman, "A statistical approach to predict flight delay using gradient boosted decision tree," 2017 International Conference on Computational Intelligence in Data Science(ICCIDS), 2017, pp. 1-5, </a:t>
            </a:r>
            <a:r>
              <a:rPr lang="en-US" sz="1200" err="1"/>
              <a:t>doi</a:t>
            </a:r>
            <a:r>
              <a:rPr lang="en-US" sz="1200"/>
              <a:t>: 10.1109/ICCIDS.2017.8272656.</a:t>
            </a:r>
          </a:p>
        </p:txBody>
      </p:sp>
    </p:spTree>
    <p:extLst>
      <p:ext uri="{BB962C8B-B14F-4D97-AF65-F5344CB8AC3E}">
        <p14:creationId xmlns:p14="http://schemas.microsoft.com/office/powerpoint/2010/main" val="31839066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1DEBF9-8DFA-42D1-9211-C8DA2E326E4E}"/>
              </a:ext>
            </a:extLst>
          </p:cNvPr>
          <p:cNvSpPr>
            <a:spLocks noGrp="1"/>
          </p:cNvSpPr>
          <p:nvPr>
            <p:ph type="sldNum" sz="quarter" idx="12"/>
          </p:nvPr>
        </p:nvSpPr>
        <p:spPr/>
        <p:txBody>
          <a:bodyPr/>
          <a:lstStyle/>
          <a:p>
            <a:fld id="{9EC71654-96A5-4280-94F3-931C61A9F92C}" type="slidenum">
              <a:rPr lang="en-US" noProof="0" smtClean="0"/>
              <a:pPr/>
              <a:t>30</a:t>
            </a:fld>
            <a:endParaRPr lang="en-US" noProof="0"/>
          </a:p>
        </p:txBody>
      </p:sp>
      <p:sp>
        <p:nvSpPr>
          <p:cNvPr id="3" name="Title 2">
            <a:extLst>
              <a:ext uri="{FF2B5EF4-FFF2-40B4-BE49-F238E27FC236}">
                <a16:creationId xmlns:a16="http://schemas.microsoft.com/office/drawing/2014/main" id="{3A9B6A8B-63AC-43F7-854A-F7CD049D7C44}"/>
              </a:ext>
            </a:extLst>
          </p:cNvPr>
          <p:cNvSpPr>
            <a:spLocks noGrp="1"/>
          </p:cNvSpPr>
          <p:nvPr>
            <p:ph type="title"/>
          </p:nvPr>
        </p:nvSpPr>
        <p:spPr/>
        <p:txBody>
          <a:bodyPr/>
          <a:lstStyle/>
          <a:p>
            <a:r>
              <a:rPr lang="en-US"/>
              <a:t>Create a binary label columns for classification</a:t>
            </a:r>
          </a:p>
        </p:txBody>
      </p:sp>
      <p:graphicFrame>
        <p:nvGraphicFramePr>
          <p:cNvPr id="5" name="Content Placeholder 4" descr="column chart">
            <a:extLst>
              <a:ext uri="{FF2B5EF4-FFF2-40B4-BE49-F238E27FC236}">
                <a16:creationId xmlns:a16="http://schemas.microsoft.com/office/drawing/2014/main" id="{516CB353-8960-4B6F-8AE9-BC4146EB9D39}"/>
              </a:ext>
            </a:extLst>
          </p:cNvPr>
          <p:cNvGraphicFramePr>
            <a:graphicFrameLocks noGrp="1"/>
          </p:cNvGraphicFramePr>
          <p:nvPr>
            <p:ph idx="1"/>
            <p:extLst>
              <p:ext uri="{D42A27DB-BD31-4B8C-83A1-F6EECF244321}">
                <p14:modId xmlns:p14="http://schemas.microsoft.com/office/powerpoint/2010/main" val="2523975116"/>
              </p:ext>
            </p:extLst>
          </p:nvPr>
        </p:nvGraphicFramePr>
        <p:xfrm>
          <a:off x="515938" y="1710803"/>
          <a:ext cx="10670848" cy="44661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599713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31</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Decision Tree</a:t>
            </a:r>
          </a:p>
        </p:txBody>
      </p:sp>
      <p:pic>
        <p:nvPicPr>
          <p:cNvPr id="6" name="Content Placeholder 5">
            <a:extLst>
              <a:ext uri="{FF2B5EF4-FFF2-40B4-BE49-F238E27FC236}">
                <a16:creationId xmlns:a16="http://schemas.microsoft.com/office/drawing/2014/main" id="{F0AF2218-C4B6-4A73-AEBE-58993CF1E880}"/>
              </a:ext>
            </a:extLst>
          </p:cNvPr>
          <p:cNvPicPr>
            <a:picLocks noGrp="1" noChangeAspect="1"/>
          </p:cNvPicPr>
          <p:nvPr>
            <p:ph idx="1"/>
          </p:nvPr>
        </p:nvPicPr>
        <p:blipFill>
          <a:blip r:embed="rId2"/>
          <a:stretch>
            <a:fillRect/>
          </a:stretch>
        </p:blipFill>
        <p:spPr>
          <a:xfrm>
            <a:off x="956168" y="1485920"/>
            <a:ext cx="5297983" cy="1756174"/>
          </a:xfrm>
        </p:spPr>
      </p:pic>
      <p:pic>
        <p:nvPicPr>
          <p:cNvPr id="8" name="Picture 7">
            <a:extLst>
              <a:ext uri="{FF2B5EF4-FFF2-40B4-BE49-F238E27FC236}">
                <a16:creationId xmlns:a16="http://schemas.microsoft.com/office/drawing/2014/main" id="{9C143A3D-C9F8-46B1-B51D-A7B86A77947D}"/>
              </a:ext>
            </a:extLst>
          </p:cNvPr>
          <p:cNvPicPr>
            <a:picLocks noChangeAspect="1"/>
          </p:cNvPicPr>
          <p:nvPr/>
        </p:nvPicPr>
        <p:blipFill>
          <a:blip r:embed="rId3"/>
          <a:stretch>
            <a:fillRect/>
          </a:stretch>
        </p:blipFill>
        <p:spPr>
          <a:xfrm>
            <a:off x="7218021" y="1047060"/>
            <a:ext cx="4543772" cy="3980571"/>
          </a:xfrm>
          <a:prstGeom prst="rect">
            <a:avLst/>
          </a:prstGeom>
        </p:spPr>
      </p:pic>
      <p:sp>
        <p:nvSpPr>
          <p:cNvPr id="9" name="TextBox 8">
            <a:extLst>
              <a:ext uri="{FF2B5EF4-FFF2-40B4-BE49-F238E27FC236}">
                <a16:creationId xmlns:a16="http://schemas.microsoft.com/office/drawing/2014/main" id="{38289697-35D9-472A-AFBB-684E863AF86A}"/>
              </a:ext>
            </a:extLst>
          </p:cNvPr>
          <p:cNvSpPr txBox="1"/>
          <p:nvPr/>
        </p:nvSpPr>
        <p:spPr>
          <a:xfrm>
            <a:off x="127749" y="3553685"/>
            <a:ext cx="6946615" cy="1938992"/>
          </a:xfrm>
          <a:prstGeom prst="rect">
            <a:avLst/>
          </a:prstGeom>
          <a:noFill/>
        </p:spPr>
        <p:txBody>
          <a:bodyPr wrap="square" lIns="91440" tIns="45720" rIns="91440" bIns="45720" rtlCol="0" anchor="t">
            <a:spAutoFit/>
          </a:bodyPr>
          <a:lstStyle/>
          <a:p>
            <a:r>
              <a:rPr lang="en-US" sz="2000"/>
              <a:t>- Model accuracy is 76%.</a:t>
            </a:r>
            <a:endParaRPr lang="en-US" sz="2000">
              <a:cs typeface="Calibri"/>
            </a:endParaRPr>
          </a:p>
          <a:p>
            <a:r>
              <a:rPr lang="en-US" sz="2000">
                <a:solidFill>
                  <a:srgbClr val="000000"/>
                </a:solidFill>
              </a:rPr>
              <a:t>- F</a:t>
            </a:r>
            <a:r>
              <a:rPr lang="en-US" sz="2000" b="0" i="0">
                <a:solidFill>
                  <a:srgbClr val="000000"/>
                </a:solidFill>
                <a:effectLst/>
              </a:rPr>
              <a:t>-1 score for the positive label is around 33% which is very </a:t>
            </a:r>
            <a:r>
              <a:rPr lang="en-US" sz="2000">
                <a:solidFill>
                  <a:srgbClr val="000000"/>
                </a:solidFill>
              </a:rPr>
              <a:t>low</a:t>
            </a:r>
          </a:p>
          <a:p>
            <a:r>
              <a:rPr lang="en-US" sz="2000"/>
              <a:t>→</a:t>
            </a:r>
            <a:r>
              <a:rPr lang="en-US" sz="2000" b="1"/>
              <a:t> </a:t>
            </a:r>
            <a:r>
              <a:rPr lang="en-US" sz="2000" b="1">
                <a:solidFill>
                  <a:srgbClr val="000000"/>
                </a:solidFill>
              </a:rPr>
              <a:t> </a:t>
            </a:r>
            <a:r>
              <a:rPr lang="en-US" sz="2000">
                <a:solidFill>
                  <a:srgbClr val="000000"/>
                </a:solidFill>
              </a:rPr>
              <a:t>High</a:t>
            </a:r>
            <a:r>
              <a:rPr lang="en-US" sz="2000">
                <a:ea typeface="+mn-lt"/>
                <a:cs typeface="+mn-lt"/>
              </a:rPr>
              <a:t> occurrence of False Negative in prediction: Lots of flights with </a:t>
            </a:r>
            <a:r>
              <a:rPr lang="en-US" sz="2000" b="1" i="1">
                <a:ea typeface="+mn-lt"/>
                <a:cs typeface="+mn-lt"/>
              </a:rPr>
              <a:t>less than 15 minutes delay</a:t>
            </a:r>
            <a:r>
              <a:rPr lang="en-US" sz="2000">
                <a:ea typeface="+mn-lt"/>
                <a:cs typeface="+mn-lt"/>
              </a:rPr>
              <a:t> were classified as having </a:t>
            </a:r>
            <a:r>
              <a:rPr lang="en-US" sz="2000" b="1" i="1">
                <a:ea typeface="+mn-lt"/>
                <a:cs typeface="+mn-lt"/>
              </a:rPr>
              <a:t>more than 15 minutes delay</a:t>
            </a:r>
            <a:endParaRPr lang="en-US" sz="2000">
              <a:cs typeface="Calibri"/>
            </a:endParaRPr>
          </a:p>
          <a:p>
            <a:endParaRPr lang="en-US" sz="2000">
              <a:ea typeface="+mn-lt"/>
              <a:cs typeface="+mn-lt"/>
            </a:endParaRPr>
          </a:p>
        </p:txBody>
      </p:sp>
      <p:sp>
        <p:nvSpPr>
          <p:cNvPr id="5" name="TextBox 4">
            <a:extLst>
              <a:ext uri="{FF2B5EF4-FFF2-40B4-BE49-F238E27FC236}">
                <a16:creationId xmlns:a16="http://schemas.microsoft.com/office/drawing/2014/main" id="{E6E981C7-30A5-5445-8589-C3F18A194117}"/>
              </a:ext>
            </a:extLst>
          </p:cNvPr>
          <p:cNvSpPr txBox="1"/>
          <p:nvPr/>
        </p:nvSpPr>
        <p:spPr>
          <a:xfrm>
            <a:off x="122747" y="5169199"/>
            <a:ext cx="10679500"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Reason</a:t>
            </a:r>
            <a:r>
              <a:rPr lang="en-US" sz="2000"/>
              <a:t>: Highly skewed data (more flights with shorter delay time than flights with long delay time)</a:t>
            </a:r>
            <a:endParaRPr lang="en-US" sz="2000">
              <a:ea typeface="+mn-lt"/>
              <a:cs typeface="+mn-lt"/>
            </a:endParaRPr>
          </a:p>
          <a:p>
            <a:r>
              <a:rPr lang="en-US" sz="2000"/>
              <a:t>→</a:t>
            </a:r>
            <a:r>
              <a:rPr lang="en-US" sz="2000" b="1"/>
              <a:t> Our approach</a:t>
            </a:r>
            <a:r>
              <a:rPr lang="en-US" sz="2000"/>
              <a:t>: Use oversampling:</a:t>
            </a:r>
            <a:endParaRPr lang="en-US" sz="2000">
              <a:ea typeface="+mn-lt"/>
              <a:cs typeface="+mn-lt"/>
            </a:endParaRPr>
          </a:p>
          <a:p>
            <a:pPr marL="285750" indent="-285750">
              <a:buFont typeface="Arial,Sans-Serif"/>
              <a:buChar char="•"/>
            </a:pPr>
            <a:r>
              <a:rPr lang="en-US" sz="2000"/>
              <a:t>Randomly selected examples from the minority class (high delay time) and added them to the training dataset</a:t>
            </a:r>
            <a:endParaRPr lang="en-US" sz="2000">
              <a:ea typeface="+mn-lt"/>
              <a:cs typeface="+mn-lt"/>
            </a:endParaRPr>
          </a:p>
          <a:p>
            <a:pPr marL="285750" indent="-285750">
              <a:buFont typeface="Arial,Sans-Serif"/>
              <a:buChar char="•"/>
            </a:pPr>
            <a:r>
              <a:rPr lang="en-US" sz="2000"/>
              <a:t>Dataset becomes more balanced</a:t>
            </a:r>
            <a:endParaRPr lang="en-US" sz="2000">
              <a:cs typeface="Calibri"/>
            </a:endParaRPr>
          </a:p>
        </p:txBody>
      </p:sp>
    </p:spTree>
    <p:extLst>
      <p:ext uri="{BB962C8B-B14F-4D97-AF65-F5344CB8AC3E}">
        <p14:creationId xmlns:p14="http://schemas.microsoft.com/office/powerpoint/2010/main" val="34773584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32</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Over sampling with SMOTE</a:t>
            </a:r>
          </a:p>
        </p:txBody>
      </p:sp>
      <p:graphicFrame>
        <p:nvGraphicFramePr>
          <p:cNvPr id="5" name="Content Placeholder 4" descr="column chart">
            <a:extLst>
              <a:ext uri="{FF2B5EF4-FFF2-40B4-BE49-F238E27FC236}">
                <a16:creationId xmlns:a16="http://schemas.microsoft.com/office/drawing/2014/main" id="{CD0386E9-8575-4AD4-8728-9A47791A3824}"/>
              </a:ext>
            </a:extLst>
          </p:cNvPr>
          <p:cNvGraphicFramePr>
            <a:graphicFrameLocks noGrp="1"/>
          </p:cNvGraphicFramePr>
          <p:nvPr>
            <p:ph idx="1"/>
            <p:extLst>
              <p:ext uri="{D42A27DB-BD31-4B8C-83A1-F6EECF244321}">
                <p14:modId xmlns:p14="http://schemas.microsoft.com/office/powerpoint/2010/main" val="3314935203"/>
              </p:ext>
            </p:extLst>
          </p:nvPr>
        </p:nvGraphicFramePr>
        <p:xfrm>
          <a:off x="755533" y="2060256"/>
          <a:ext cx="5343325" cy="3802818"/>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C1AE9D3E-AD5D-4BBF-B331-3029DA585BF6}"/>
              </a:ext>
            </a:extLst>
          </p:cNvPr>
          <p:cNvSpPr txBox="1"/>
          <p:nvPr/>
        </p:nvSpPr>
        <p:spPr>
          <a:xfrm>
            <a:off x="578081" y="1539745"/>
            <a:ext cx="6336094" cy="369332"/>
          </a:xfrm>
          <a:prstGeom prst="rect">
            <a:avLst/>
          </a:prstGeom>
          <a:noFill/>
        </p:spPr>
        <p:txBody>
          <a:bodyPr wrap="none" rtlCol="0">
            <a:spAutoFit/>
          </a:bodyPr>
          <a:lstStyle/>
          <a:p>
            <a:r>
              <a:rPr lang="en-US">
                <a:sym typeface="Wingdings" panose="05000000000000000000" pitchFamily="2" charset="2"/>
              </a:rPr>
              <a:t>Data is skewed  </a:t>
            </a:r>
            <a:r>
              <a:rPr lang="en-US"/>
              <a:t>Over-sampled the positive class in training data</a:t>
            </a:r>
          </a:p>
        </p:txBody>
      </p:sp>
      <p:graphicFrame>
        <p:nvGraphicFramePr>
          <p:cNvPr id="8" name="Content Placeholder 4" descr="column chart">
            <a:extLst>
              <a:ext uri="{FF2B5EF4-FFF2-40B4-BE49-F238E27FC236}">
                <a16:creationId xmlns:a16="http://schemas.microsoft.com/office/drawing/2014/main" id="{5D1844A7-6E8B-4F83-8C05-106A8A58D726}"/>
              </a:ext>
            </a:extLst>
          </p:cNvPr>
          <p:cNvGraphicFramePr>
            <a:graphicFrameLocks/>
          </p:cNvGraphicFramePr>
          <p:nvPr>
            <p:extLst>
              <p:ext uri="{D42A27DB-BD31-4B8C-83A1-F6EECF244321}">
                <p14:modId xmlns:p14="http://schemas.microsoft.com/office/powerpoint/2010/main" val="1398762868"/>
              </p:ext>
            </p:extLst>
          </p:nvPr>
        </p:nvGraphicFramePr>
        <p:xfrm>
          <a:off x="5988758" y="2058971"/>
          <a:ext cx="6199269" cy="366711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411332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33</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Decision Tree with Over Sampling</a:t>
            </a:r>
          </a:p>
        </p:txBody>
      </p:sp>
      <p:pic>
        <p:nvPicPr>
          <p:cNvPr id="6" name="Content Placeholder 5">
            <a:extLst>
              <a:ext uri="{FF2B5EF4-FFF2-40B4-BE49-F238E27FC236}">
                <a16:creationId xmlns:a16="http://schemas.microsoft.com/office/drawing/2014/main" id="{07D902AA-FD7D-47DC-8F02-86C19DE39758}"/>
              </a:ext>
            </a:extLst>
          </p:cNvPr>
          <p:cNvPicPr>
            <a:picLocks noGrp="1" noChangeAspect="1"/>
          </p:cNvPicPr>
          <p:nvPr>
            <p:ph idx="1"/>
          </p:nvPr>
        </p:nvPicPr>
        <p:blipFill>
          <a:blip r:embed="rId2"/>
          <a:stretch>
            <a:fillRect/>
          </a:stretch>
        </p:blipFill>
        <p:spPr>
          <a:xfrm>
            <a:off x="515938" y="1950256"/>
            <a:ext cx="6219492" cy="2015254"/>
          </a:xfrm>
        </p:spPr>
      </p:pic>
      <p:sp>
        <p:nvSpPr>
          <p:cNvPr id="5" name="TextBox 4">
            <a:extLst>
              <a:ext uri="{FF2B5EF4-FFF2-40B4-BE49-F238E27FC236}">
                <a16:creationId xmlns:a16="http://schemas.microsoft.com/office/drawing/2014/main" id="{05C0C323-3A35-4BF9-99BE-F3FACA25CC03}"/>
              </a:ext>
            </a:extLst>
          </p:cNvPr>
          <p:cNvSpPr txBox="1"/>
          <p:nvPr/>
        </p:nvSpPr>
        <p:spPr>
          <a:xfrm>
            <a:off x="515938" y="4473249"/>
            <a:ext cx="8896360" cy="2246769"/>
          </a:xfrm>
          <a:prstGeom prst="rect">
            <a:avLst/>
          </a:prstGeom>
          <a:noFill/>
        </p:spPr>
        <p:txBody>
          <a:bodyPr wrap="square" lIns="91440" tIns="45720" rIns="91440" bIns="45720" rtlCol="0" anchor="t">
            <a:spAutoFit/>
          </a:bodyPr>
          <a:lstStyle/>
          <a:p>
            <a:r>
              <a:rPr lang="en-US" sz="2000"/>
              <a:t>- Model accuracy is 77% (an 1% increase)</a:t>
            </a:r>
          </a:p>
          <a:p>
            <a:r>
              <a:rPr lang="en-US" sz="2000">
                <a:solidFill>
                  <a:srgbClr val="000000"/>
                </a:solidFill>
              </a:rPr>
              <a:t>- F</a:t>
            </a:r>
            <a:r>
              <a:rPr lang="en-US" sz="2000" b="0" i="0">
                <a:solidFill>
                  <a:srgbClr val="000000"/>
                </a:solidFill>
                <a:effectLst/>
              </a:rPr>
              <a:t>-1 score for the negative label is around 86% (unchanged)</a:t>
            </a:r>
            <a:endParaRPr lang="en-US" sz="2000" b="0" i="0">
              <a:solidFill>
                <a:srgbClr val="000000"/>
              </a:solidFill>
              <a:effectLst/>
              <a:cs typeface="Calibri"/>
            </a:endParaRPr>
          </a:p>
          <a:p>
            <a:r>
              <a:rPr lang="en-US" sz="2000">
                <a:solidFill>
                  <a:srgbClr val="000000"/>
                </a:solidFill>
              </a:rPr>
              <a:t>- F</a:t>
            </a:r>
            <a:r>
              <a:rPr lang="en-US" sz="2000" b="0" i="0">
                <a:solidFill>
                  <a:srgbClr val="000000"/>
                </a:solidFill>
                <a:effectLst/>
              </a:rPr>
              <a:t>-1 score for the positive label is around 34% (an 1% increase)</a:t>
            </a:r>
          </a:p>
          <a:p>
            <a:endParaRPr lang="en-US" sz="2000">
              <a:ea typeface="+mn-lt"/>
              <a:cs typeface="+mn-lt"/>
            </a:endParaRPr>
          </a:p>
          <a:p>
            <a:r>
              <a:rPr lang="en-US" sz="2000">
                <a:ea typeface="+mn-lt"/>
                <a:cs typeface="+mn-lt"/>
              </a:rPr>
              <a:t> →  This is </a:t>
            </a:r>
            <a:r>
              <a:rPr lang="en-US" sz="2000" b="1">
                <a:ea typeface="+mn-lt"/>
                <a:cs typeface="+mn-lt"/>
              </a:rPr>
              <a:t>not</a:t>
            </a:r>
            <a:r>
              <a:rPr lang="en-US" sz="2000">
                <a:ea typeface="+mn-lt"/>
                <a:cs typeface="+mn-lt"/>
              </a:rPr>
              <a:t> a considerable increase from F-1 score before oversampling</a:t>
            </a:r>
            <a:endParaRPr lang="en-US">
              <a:ea typeface="+mn-lt"/>
              <a:cs typeface="+mn-lt"/>
            </a:endParaRPr>
          </a:p>
          <a:p>
            <a:r>
              <a:rPr lang="en-US" sz="2000">
                <a:ea typeface="+mn-lt"/>
                <a:cs typeface="+mn-lt"/>
              </a:rPr>
              <a:t> → This model's still not doing well after oversampling approach</a:t>
            </a:r>
            <a:endParaRPr lang="en-US">
              <a:cs typeface="Calibri"/>
            </a:endParaRPr>
          </a:p>
          <a:p>
            <a:endParaRPr lang="en-US" sz="2000">
              <a:cs typeface="Calibri"/>
            </a:endParaRPr>
          </a:p>
        </p:txBody>
      </p:sp>
    </p:spTree>
    <p:extLst>
      <p:ext uri="{BB962C8B-B14F-4D97-AF65-F5344CB8AC3E}">
        <p14:creationId xmlns:p14="http://schemas.microsoft.com/office/powerpoint/2010/main" val="17594801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0779EC-FB22-44D8-87DB-F018D3A02449}"/>
              </a:ext>
            </a:extLst>
          </p:cNvPr>
          <p:cNvSpPr>
            <a:spLocks noGrp="1"/>
          </p:cNvSpPr>
          <p:nvPr>
            <p:ph type="sldNum" sz="quarter" idx="12"/>
          </p:nvPr>
        </p:nvSpPr>
        <p:spPr/>
        <p:txBody>
          <a:bodyPr/>
          <a:lstStyle/>
          <a:p>
            <a:fld id="{9EC71654-96A5-4280-94F3-931C61A9F92C}" type="slidenum">
              <a:rPr lang="en-US" noProof="0" smtClean="0"/>
              <a:pPr/>
              <a:t>34</a:t>
            </a:fld>
            <a:endParaRPr lang="en-US" noProof="0"/>
          </a:p>
        </p:txBody>
      </p:sp>
      <p:sp>
        <p:nvSpPr>
          <p:cNvPr id="3" name="Title 2">
            <a:extLst>
              <a:ext uri="{FF2B5EF4-FFF2-40B4-BE49-F238E27FC236}">
                <a16:creationId xmlns:a16="http://schemas.microsoft.com/office/drawing/2014/main" id="{C158B4BC-7890-45B5-9E2F-487413807888}"/>
              </a:ext>
            </a:extLst>
          </p:cNvPr>
          <p:cNvSpPr>
            <a:spLocks noGrp="1"/>
          </p:cNvSpPr>
          <p:nvPr>
            <p:ph type="title"/>
          </p:nvPr>
        </p:nvSpPr>
        <p:spPr/>
        <p:txBody>
          <a:bodyPr/>
          <a:lstStyle/>
          <a:p>
            <a:r>
              <a:rPr lang="en-US"/>
              <a:t>Random Forest with Over Sampling</a:t>
            </a:r>
          </a:p>
        </p:txBody>
      </p:sp>
      <p:pic>
        <p:nvPicPr>
          <p:cNvPr id="6" name="Content Placeholder 5">
            <a:extLst>
              <a:ext uri="{FF2B5EF4-FFF2-40B4-BE49-F238E27FC236}">
                <a16:creationId xmlns:a16="http://schemas.microsoft.com/office/drawing/2014/main" id="{67A0EC2E-3AFC-4B66-8429-6ED05CD9180E}"/>
              </a:ext>
            </a:extLst>
          </p:cNvPr>
          <p:cNvPicPr>
            <a:picLocks noGrp="1" noChangeAspect="1"/>
          </p:cNvPicPr>
          <p:nvPr>
            <p:ph idx="1"/>
          </p:nvPr>
        </p:nvPicPr>
        <p:blipFill>
          <a:blip r:embed="rId2"/>
          <a:stretch>
            <a:fillRect/>
          </a:stretch>
        </p:blipFill>
        <p:spPr>
          <a:xfrm>
            <a:off x="257617" y="1614489"/>
            <a:ext cx="5342728" cy="1814511"/>
          </a:xfrm>
        </p:spPr>
      </p:pic>
      <p:pic>
        <p:nvPicPr>
          <p:cNvPr id="8" name="Picture 7">
            <a:extLst>
              <a:ext uri="{FF2B5EF4-FFF2-40B4-BE49-F238E27FC236}">
                <a16:creationId xmlns:a16="http://schemas.microsoft.com/office/drawing/2014/main" id="{DB0E619E-8D47-4422-8B2A-2FEEE8216AB8}"/>
              </a:ext>
            </a:extLst>
          </p:cNvPr>
          <p:cNvPicPr>
            <a:picLocks noChangeAspect="1"/>
          </p:cNvPicPr>
          <p:nvPr/>
        </p:nvPicPr>
        <p:blipFill>
          <a:blip r:embed="rId3"/>
          <a:stretch>
            <a:fillRect/>
          </a:stretch>
        </p:blipFill>
        <p:spPr>
          <a:xfrm>
            <a:off x="5923385" y="1455400"/>
            <a:ext cx="6077673" cy="3178489"/>
          </a:xfrm>
          <a:prstGeom prst="rect">
            <a:avLst/>
          </a:prstGeom>
        </p:spPr>
      </p:pic>
      <p:sp>
        <p:nvSpPr>
          <p:cNvPr id="4" name="TextBox 3">
            <a:extLst>
              <a:ext uri="{FF2B5EF4-FFF2-40B4-BE49-F238E27FC236}">
                <a16:creationId xmlns:a16="http://schemas.microsoft.com/office/drawing/2014/main" id="{2500E69F-BB43-833F-EA54-67025C4EB8DD}"/>
              </a:ext>
            </a:extLst>
          </p:cNvPr>
          <p:cNvSpPr txBox="1"/>
          <p:nvPr/>
        </p:nvSpPr>
        <p:spPr>
          <a:xfrm>
            <a:off x="842513" y="4235570"/>
            <a:ext cx="5359879" cy="24088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ea typeface="+mn-lt"/>
              <a:cs typeface="+mn-lt"/>
            </a:endParaRPr>
          </a:p>
          <a:p>
            <a:pPr marL="285750" indent="-285750">
              <a:buFont typeface="Arial,Sans-Serif"/>
              <a:buChar char="•"/>
            </a:pPr>
            <a:r>
              <a:rPr lang="en-US">
                <a:ea typeface="+mn-lt"/>
                <a:cs typeface="+mn-lt"/>
              </a:rPr>
              <a:t>Decent accuracy score:</a:t>
            </a:r>
            <a:r>
              <a:rPr lang="en-US">
                <a:cs typeface="Calibri"/>
              </a:rPr>
              <a:t> 82.8</a:t>
            </a:r>
            <a:r>
              <a:rPr lang="en-US">
                <a:ea typeface="+mn-lt"/>
                <a:cs typeface="+mn-lt"/>
              </a:rPr>
              <a:t>%</a:t>
            </a:r>
          </a:p>
          <a:p>
            <a:pPr marL="285750" indent="-285750">
              <a:buFont typeface="Arial,Sans-Serif"/>
              <a:buChar char="•"/>
            </a:pPr>
            <a:r>
              <a:rPr lang="en-US">
                <a:ea typeface="+mn-lt"/>
                <a:cs typeface="+mn-lt"/>
              </a:rPr>
              <a:t>F-1 score for the positive label is around 22% </a:t>
            </a:r>
            <a:endParaRPr lang="en-US">
              <a:cs typeface="Calibri"/>
            </a:endParaRPr>
          </a:p>
          <a:p>
            <a:pPr marL="285750" indent="-285750">
              <a:buFont typeface="Arial,Sans-Serif"/>
              <a:buChar char="•"/>
            </a:pPr>
            <a:r>
              <a:rPr lang="en-US">
                <a:cs typeface="Calibri"/>
              </a:rPr>
              <a:t>F-1 score for the negative label is around 90% </a:t>
            </a:r>
            <a:endParaRPr lang="en-US">
              <a:ea typeface="+mn-lt"/>
              <a:cs typeface="+mn-lt"/>
            </a:endParaRPr>
          </a:p>
          <a:p>
            <a:pPr marL="285750" indent="-285750">
              <a:buFont typeface="Arial,Sans-Serif"/>
              <a:buChar char="•"/>
            </a:pPr>
            <a:r>
              <a:rPr lang="en-US">
                <a:cs typeface="Calibri"/>
              </a:rPr>
              <a:t>Decent Weighted F-1 score: 78%</a:t>
            </a:r>
            <a:endParaRPr lang="en-US">
              <a:ea typeface="+mn-lt"/>
              <a:cs typeface="+mn-lt"/>
            </a:endParaRPr>
          </a:p>
          <a:p>
            <a:pPr marL="285750" indent="-285750">
              <a:buFont typeface="Arial,Sans-Serif"/>
              <a:buChar char="•"/>
            </a:pPr>
            <a:endParaRPr lang="en-US">
              <a:ea typeface="+mn-lt"/>
              <a:cs typeface="+mn-lt"/>
            </a:endParaRPr>
          </a:p>
          <a:p>
            <a:pPr>
              <a:lnSpc>
                <a:spcPct val="90000"/>
              </a:lnSpc>
              <a:spcBef>
                <a:spcPts val="1000"/>
              </a:spcBef>
            </a:pPr>
            <a:endParaRPr lang="en-US">
              <a:ea typeface="+mn-lt"/>
              <a:cs typeface="+mn-lt"/>
            </a:endParaRPr>
          </a:p>
          <a:p>
            <a:endParaRPr lang="en-US">
              <a:cs typeface="Calibri"/>
            </a:endParaRPr>
          </a:p>
        </p:txBody>
      </p:sp>
    </p:spTree>
    <p:extLst>
      <p:ext uri="{BB962C8B-B14F-4D97-AF65-F5344CB8AC3E}">
        <p14:creationId xmlns:p14="http://schemas.microsoft.com/office/powerpoint/2010/main" val="12599379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p:txBody>
          <a:bodyPr/>
          <a:lstStyle/>
          <a:p>
            <a:r>
              <a:rPr lang="en-US"/>
              <a:t>Comparison</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a:xfrm>
            <a:off x="680934" y="2863158"/>
            <a:ext cx="5003015" cy="2846648"/>
          </a:xfrm>
        </p:spPr>
        <p:txBody>
          <a:bodyPr vert="horz" lIns="0" tIns="0" rIns="0" bIns="0" rtlCol="0" anchor="t">
            <a:noAutofit/>
          </a:bodyPr>
          <a:lstStyle/>
          <a:p>
            <a:pPr algn="l">
              <a:lnSpc>
                <a:spcPct val="100000"/>
              </a:lnSpc>
              <a:spcBef>
                <a:spcPts val="0"/>
              </a:spcBef>
            </a:pPr>
            <a:endParaRPr lang="en-US" sz="2000">
              <a:ea typeface="+mn-lt"/>
              <a:cs typeface="+mn-lt"/>
            </a:endParaRPr>
          </a:p>
          <a:p>
            <a:pPr marL="285750" indent="-285750" algn="l">
              <a:lnSpc>
                <a:spcPct val="100000"/>
              </a:lnSpc>
              <a:spcBef>
                <a:spcPts val="0"/>
              </a:spcBef>
              <a:buChar char="•"/>
            </a:pPr>
            <a:r>
              <a:rPr lang="en-US" sz="2000">
                <a:ea typeface="+mn-lt"/>
                <a:cs typeface="+mn-lt"/>
              </a:rPr>
              <a:t>Decent accuracy score: 77%</a:t>
            </a:r>
          </a:p>
          <a:p>
            <a:pPr marL="285750" indent="-285750" algn="l">
              <a:lnSpc>
                <a:spcPct val="100000"/>
              </a:lnSpc>
              <a:spcBef>
                <a:spcPts val="0"/>
              </a:spcBef>
              <a:buChar char="•"/>
            </a:pPr>
            <a:r>
              <a:rPr lang="en-US" sz="2000">
                <a:ea typeface="+mn-lt"/>
                <a:cs typeface="+mn-lt"/>
              </a:rPr>
              <a:t>F-1 score for the negative label is around 86% </a:t>
            </a:r>
            <a:endParaRPr lang="en-US" sz="2000">
              <a:cs typeface="Calibri"/>
            </a:endParaRPr>
          </a:p>
          <a:p>
            <a:pPr marL="285750" indent="-285750" algn="l">
              <a:lnSpc>
                <a:spcPct val="100000"/>
              </a:lnSpc>
              <a:spcBef>
                <a:spcPts val="0"/>
              </a:spcBef>
              <a:buChar char="•"/>
            </a:pPr>
            <a:r>
              <a:rPr lang="en-US" sz="2000">
                <a:ea typeface="+mn-lt"/>
                <a:cs typeface="+mn-lt"/>
              </a:rPr>
              <a:t>F-1 score for the positive label is around 34%</a:t>
            </a:r>
          </a:p>
          <a:p>
            <a:pPr marL="285750" indent="-285750" algn="l">
              <a:lnSpc>
                <a:spcPct val="100000"/>
              </a:lnSpc>
              <a:spcBef>
                <a:spcPts val="0"/>
              </a:spcBef>
              <a:buChar char="•"/>
            </a:pPr>
            <a:r>
              <a:rPr lang="en-US" sz="2000">
                <a:cs typeface="Calibri"/>
              </a:rPr>
              <a:t>Average Weighted F-1 score: 60%</a:t>
            </a:r>
          </a:p>
          <a:p>
            <a:endParaRPr lang="en-US" sz="2000">
              <a:ea typeface="+mn-lt"/>
              <a:cs typeface="+mn-lt"/>
            </a:endParaRPr>
          </a:p>
        </p:txBody>
      </p:sp>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35</a:t>
            </a:fld>
            <a:endParaRPr lang="en-US"/>
          </a:p>
        </p:txBody>
      </p:sp>
      <p:sp>
        <p:nvSpPr>
          <p:cNvPr id="6" name="Content Placeholder 5">
            <a:extLst>
              <a:ext uri="{FF2B5EF4-FFF2-40B4-BE49-F238E27FC236}">
                <a16:creationId xmlns:a16="http://schemas.microsoft.com/office/drawing/2014/main" id="{5CD639B0-7991-4B2B-9E50-32064EB91255}"/>
              </a:ext>
            </a:extLst>
          </p:cNvPr>
          <p:cNvSpPr>
            <a:spLocks noGrp="1"/>
          </p:cNvSpPr>
          <p:nvPr>
            <p:ph idx="15"/>
          </p:nvPr>
        </p:nvSpPr>
        <p:spPr/>
        <p:txBody>
          <a:bodyPr>
            <a:normAutofit/>
          </a:bodyPr>
          <a:lstStyle/>
          <a:p>
            <a:r>
              <a:rPr lang="en-US" sz="1400"/>
              <a:t>DECISION TREE</a:t>
            </a:r>
            <a:endParaRPr lang="en-US"/>
          </a:p>
        </p:txBody>
      </p:sp>
      <p:sp>
        <p:nvSpPr>
          <p:cNvPr id="7" name="Content Placeholder 6">
            <a:extLst>
              <a:ext uri="{FF2B5EF4-FFF2-40B4-BE49-F238E27FC236}">
                <a16:creationId xmlns:a16="http://schemas.microsoft.com/office/drawing/2014/main" id="{2E37A9B0-8DFC-4474-9F0A-612E661EF4EC}"/>
              </a:ext>
            </a:extLst>
          </p:cNvPr>
          <p:cNvSpPr>
            <a:spLocks noGrp="1"/>
          </p:cNvSpPr>
          <p:nvPr>
            <p:ph idx="19"/>
          </p:nvPr>
        </p:nvSpPr>
        <p:spPr>
          <a:xfrm>
            <a:off x="6465081" y="2152182"/>
            <a:ext cx="5735471" cy="2959768"/>
          </a:xfrm>
        </p:spPr>
        <p:txBody>
          <a:bodyPr/>
          <a:lstStyle/>
          <a:p>
            <a:pPr>
              <a:lnSpc>
                <a:spcPct val="100000"/>
              </a:lnSpc>
              <a:spcBef>
                <a:spcPts val="0"/>
              </a:spcBef>
            </a:pPr>
            <a:endParaRPr lang="en-US" sz="2000">
              <a:ea typeface="+mn-lt"/>
              <a:cs typeface="+mn-lt"/>
            </a:endParaRPr>
          </a:p>
          <a:p>
            <a:pPr marL="285750" indent="-285750">
              <a:lnSpc>
                <a:spcPct val="100000"/>
              </a:lnSpc>
              <a:spcBef>
                <a:spcPts val="0"/>
              </a:spcBef>
              <a:buFont typeface="Arial,Sans-Serif"/>
              <a:buChar char="•"/>
            </a:pPr>
            <a:r>
              <a:rPr lang="en-US" sz="2000">
                <a:cs typeface="Calibri"/>
              </a:rPr>
              <a:t>Decent accuracy score:</a:t>
            </a:r>
            <a:r>
              <a:rPr lang="en-US" sz="2000">
                <a:ea typeface="+mn-lt"/>
                <a:cs typeface="+mn-lt"/>
              </a:rPr>
              <a:t> 82.8</a:t>
            </a:r>
            <a:r>
              <a:rPr lang="en-US" sz="2000">
                <a:cs typeface="Calibri"/>
              </a:rPr>
              <a:t>%</a:t>
            </a:r>
            <a:endParaRPr lang="en-US" sz="2000">
              <a:ea typeface="+mn-lt"/>
              <a:cs typeface="+mn-lt"/>
            </a:endParaRPr>
          </a:p>
          <a:p>
            <a:pPr marL="285750" indent="-285750">
              <a:lnSpc>
                <a:spcPct val="100000"/>
              </a:lnSpc>
              <a:spcBef>
                <a:spcPts val="0"/>
              </a:spcBef>
              <a:buFont typeface="Arial,Sans-Serif"/>
              <a:buChar char="•"/>
            </a:pPr>
            <a:r>
              <a:rPr lang="en-US" sz="2000">
                <a:ea typeface="+mn-lt"/>
                <a:cs typeface="+mn-lt"/>
              </a:rPr>
              <a:t>F-1 score for the negative label is around 90% </a:t>
            </a:r>
          </a:p>
          <a:p>
            <a:pPr marL="285750" indent="-285750">
              <a:lnSpc>
                <a:spcPct val="100000"/>
              </a:lnSpc>
              <a:spcBef>
                <a:spcPts val="0"/>
              </a:spcBef>
              <a:buFont typeface="Arial,Sans-Serif"/>
              <a:buChar char="•"/>
            </a:pPr>
            <a:r>
              <a:rPr lang="en-US" sz="2000">
                <a:ea typeface="+mn-lt"/>
                <a:cs typeface="+mn-lt"/>
              </a:rPr>
              <a:t>F-1 score for the negative label is around 90%</a:t>
            </a:r>
          </a:p>
          <a:p>
            <a:pPr marL="285750" indent="-285750">
              <a:lnSpc>
                <a:spcPct val="100000"/>
              </a:lnSpc>
              <a:spcBef>
                <a:spcPts val="0"/>
              </a:spcBef>
              <a:buFont typeface="Arial,Sans-Serif"/>
              <a:buChar char="•"/>
            </a:pPr>
            <a:r>
              <a:rPr lang="en-US" sz="2000">
                <a:ea typeface="+mn-lt"/>
                <a:cs typeface="+mn-lt"/>
              </a:rPr>
              <a:t>Decent Weighted F-1 score: 78%</a:t>
            </a:r>
          </a:p>
          <a:p>
            <a:pPr marL="285750" indent="-285750">
              <a:lnSpc>
                <a:spcPct val="100000"/>
              </a:lnSpc>
              <a:spcBef>
                <a:spcPts val="0"/>
              </a:spcBef>
              <a:buFont typeface="Arial,Sans-Serif"/>
              <a:buChar char="•"/>
            </a:pPr>
            <a:endParaRPr lang="en-US" sz="2000">
              <a:ea typeface="+mn-lt"/>
              <a:cs typeface="+mn-lt"/>
            </a:endParaRPr>
          </a:p>
          <a:p>
            <a:endParaRPr lang="en-US" sz="2000">
              <a:ea typeface="+mn-lt"/>
              <a:cs typeface="+mn-lt"/>
            </a:endParaRPr>
          </a:p>
        </p:txBody>
      </p:sp>
      <p:sp>
        <p:nvSpPr>
          <p:cNvPr id="8" name="Content Placeholder 7">
            <a:extLst>
              <a:ext uri="{FF2B5EF4-FFF2-40B4-BE49-F238E27FC236}">
                <a16:creationId xmlns:a16="http://schemas.microsoft.com/office/drawing/2014/main" id="{D78F2DCC-A50E-40A1-81F9-70371D4AA42F}"/>
              </a:ext>
            </a:extLst>
          </p:cNvPr>
          <p:cNvSpPr>
            <a:spLocks noGrp="1"/>
          </p:cNvSpPr>
          <p:nvPr>
            <p:ph idx="20"/>
          </p:nvPr>
        </p:nvSpPr>
        <p:spPr/>
        <p:txBody>
          <a:bodyPr/>
          <a:lstStyle/>
          <a:p>
            <a:r>
              <a:rPr lang="en-US"/>
              <a:t>RANDOM FOREST</a:t>
            </a:r>
          </a:p>
        </p:txBody>
      </p:sp>
      <p:sp>
        <p:nvSpPr>
          <p:cNvPr id="15" name="TextBox 14">
            <a:extLst>
              <a:ext uri="{FF2B5EF4-FFF2-40B4-BE49-F238E27FC236}">
                <a16:creationId xmlns:a16="http://schemas.microsoft.com/office/drawing/2014/main" id="{9AB0F3DF-6AAC-6837-1568-5E3CC29D920D}"/>
              </a:ext>
            </a:extLst>
          </p:cNvPr>
          <p:cNvSpPr txBox="1"/>
          <p:nvPr/>
        </p:nvSpPr>
        <p:spPr>
          <a:xfrm>
            <a:off x="5400136" y="1877683"/>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000"/>
              <a:t>1</a:t>
            </a:r>
            <a:endParaRPr lang="en-US" sz="3000">
              <a:cs typeface="Calibri"/>
            </a:endParaRPr>
          </a:p>
        </p:txBody>
      </p:sp>
      <p:sp>
        <p:nvSpPr>
          <p:cNvPr id="16" name="TextBox 15">
            <a:extLst>
              <a:ext uri="{FF2B5EF4-FFF2-40B4-BE49-F238E27FC236}">
                <a16:creationId xmlns:a16="http://schemas.microsoft.com/office/drawing/2014/main" id="{4BD5EFD8-1CED-7EBE-5282-B8BF6F26BFEC}"/>
              </a:ext>
            </a:extLst>
          </p:cNvPr>
          <p:cNvSpPr txBox="1"/>
          <p:nvPr/>
        </p:nvSpPr>
        <p:spPr>
          <a:xfrm>
            <a:off x="6464060" y="4968815"/>
            <a:ext cx="274320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000">
                <a:cs typeface="Calibri"/>
              </a:rPr>
              <a:t>2</a:t>
            </a:r>
          </a:p>
        </p:txBody>
      </p:sp>
      <p:sp>
        <p:nvSpPr>
          <p:cNvPr id="17" name="TextBox 16">
            <a:extLst>
              <a:ext uri="{FF2B5EF4-FFF2-40B4-BE49-F238E27FC236}">
                <a16:creationId xmlns:a16="http://schemas.microsoft.com/office/drawing/2014/main" id="{B203A707-1591-5930-DAFC-42AA36834A31}"/>
              </a:ext>
            </a:extLst>
          </p:cNvPr>
          <p:cNvSpPr txBox="1"/>
          <p:nvPr/>
        </p:nvSpPr>
        <p:spPr>
          <a:xfrm>
            <a:off x="1609043" y="5887982"/>
            <a:ext cx="9485392"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a:t>Performances are similar: Random Forest is better with Accuracy Score, and Decision Tree has higher F-1 score</a:t>
            </a:r>
            <a:endParaRPr lang="en-US" sz="2500" b="1">
              <a:cs typeface="Calibri"/>
            </a:endParaRPr>
          </a:p>
        </p:txBody>
      </p:sp>
    </p:spTree>
    <p:extLst>
      <p:ext uri="{BB962C8B-B14F-4D97-AF65-F5344CB8AC3E}">
        <p14:creationId xmlns:p14="http://schemas.microsoft.com/office/powerpoint/2010/main" val="4602692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ctrTitle"/>
          </p:nvPr>
        </p:nvSpPr>
        <p:spPr>
          <a:xfrm>
            <a:off x="6343650" y="2173288"/>
            <a:ext cx="5143500" cy="2090808"/>
          </a:xfrm>
        </p:spPr>
        <p:txBody>
          <a:bodyPr anchor="b">
            <a:normAutofit/>
          </a:bodyPr>
          <a:lstStyle/>
          <a:p>
            <a:r>
              <a:rPr lang="en-US"/>
              <a:t>Outcomes &amp; impacts</a:t>
            </a:r>
          </a:p>
        </p:txBody>
      </p:sp>
      <p:pic>
        <p:nvPicPr>
          <p:cNvPr id="11" name="Picture Placeholder 10" descr="Abstract render of glass nodes and mesh">
            <a:extLst>
              <a:ext uri="{FF2B5EF4-FFF2-40B4-BE49-F238E27FC236}">
                <a16:creationId xmlns:a16="http://schemas.microsoft.com/office/drawing/2014/main" id="{9D82A855-CCB0-4075-B5EE-5CC6FD176DB4}"/>
              </a:ext>
            </a:extLst>
          </p:cNvPr>
          <p:cNvPicPr>
            <a:picLocks noGrp="1" noChangeAspect="1"/>
          </p:cNvPicPr>
          <p:nvPr>
            <p:ph type="pic" sz="quarter" idx="10"/>
          </p:nvPr>
        </p:nvPicPr>
        <p:blipFill rotWithShape="1">
          <a:blip r:embed="rId3"/>
          <a:srcRect l="24273" r="9726" b="-1"/>
          <a:stretch/>
        </p:blipFill>
        <p:spPr>
          <a:xfrm>
            <a:off x="710812" y="728545"/>
            <a:ext cx="5305661" cy="5305661"/>
          </a:xfrm>
          <a:noFill/>
        </p:spPr>
      </p:pic>
      <p:sp>
        <p:nvSpPr>
          <p:cNvPr id="4" name="Slide Number Placeholder 3" hidden="1">
            <a:extLst>
              <a:ext uri="{FF2B5EF4-FFF2-40B4-BE49-F238E27FC236}">
                <a16:creationId xmlns:a16="http://schemas.microsoft.com/office/drawing/2014/main" id="{D66E959E-B23F-467A-9B6E-30F9EE969EC2}"/>
              </a:ext>
            </a:extLst>
          </p:cNvPr>
          <p:cNvSpPr>
            <a:spLocks noGrp="1"/>
          </p:cNvSpPr>
          <p:nvPr>
            <p:ph type="sldNum" sz="quarter" idx="4294967295"/>
          </p:nvPr>
        </p:nvSpPr>
        <p:spPr>
          <a:xfrm>
            <a:off x="11363696" y="6455739"/>
            <a:ext cx="294460" cy="187367"/>
          </a:xfrm>
        </p:spPr>
        <p:txBody>
          <a:bodyPr anchor="ctr">
            <a:normAutofit/>
          </a:bodyPr>
          <a:lstStyle/>
          <a:p>
            <a:pPr>
              <a:lnSpc>
                <a:spcPct val="90000"/>
              </a:lnSpc>
              <a:spcAft>
                <a:spcPts val="600"/>
              </a:spcAft>
            </a:pPr>
            <a:fld id="{9EC71654-96A5-4280-94F3-931C61A9F92C}" type="slidenum">
              <a:rPr lang="en-US" sz="600" smtClean="0"/>
              <a:pPr>
                <a:lnSpc>
                  <a:spcPct val="90000"/>
                </a:lnSpc>
                <a:spcAft>
                  <a:spcPts val="600"/>
                </a:spcAft>
              </a:pPr>
              <a:t>36</a:t>
            </a:fld>
            <a:endParaRPr lang="en-US" sz="600"/>
          </a:p>
        </p:txBody>
      </p:sp>
    </p:spTree>
    <p:extLst>
      <p:ext uri="{BB962C8B-B14F-4D97-AF65-F5344CB8AC3E}">
        <p14:creationId xmlns:p14="http://schemas.microsoft.com/office/powerpoint/2010/main" val="22886304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B852EC0-123C-630F-FF66-9DC6E5ABA37A}"/>
              </a:ext>
            </a:extLst>
          </p:cNvPr>
          <p:cNvSpPr>
            <a:spLocks noGrp="1"/>
          </p:cNvSpPr>
          <p:nvPr>
            <p:ph type="sldNum" sz="quarter" idx="12"/>
          </p:nvPr>
        </p:nvSpPr>
        <p:spPr>
          <a:xfrm>
            <a:off x="11363696" y="6455739"/>
            <a:ext cx="294460" cy="187367"/>
          </a:xfrm>
        </p:spPr>
        <p:txBody>
          <a:bodyPr vert="horz" lIns="0" tIns="0" rIns="0" bIns="0" rtlCol="0" anchor="ctr">
            <a:normAutofit/>
          </a:bodyPr>
          <a:lstStyle/>
          <a:p>
            <a:pPr>
              <a:spcAft>
                <a:spcPts val="600"/>
              </a:spcAft>
            </a:pPr>
            <a:fld id="{9EC71654-96A5-4280-94F3-931C61A9F92C}" type="slidenum">
              <a:rPr lang="en-US" smtClean="0"/>
              <a:pPr>
                <a:spcAft>
                  <a:spcPts val="600"/>
                </a:spcAft>
              </a:pPr>
              <a:t>37</a:t>
            </a:fld>
            <a:endParaRPr lang="en-US"/>
          </a:p>
        </p:txBody>
      </p:sp>
      <p:sp>
        <p:nvSpPr>
          <p:cNvPr id="2" name="Title 1">
            <a:extLst>
              <a:ext uri="{FF2B5EF4-FFF2-40B4-BE49-F238E27FC236}">
                <a16:creationId xmlns:a16="http://schemas.microsoft.com/office/drawing/2014/main" id="{EC093319-8676-23F5-2B3C-99403E5A41B7}"/>
              </a:ext>
            </a:extLst>
          </p:cNvPr>
          <p:cNvSpPr>
            <a:spLocks noGrp="1"/>
          </p:cNvSpPr>
          <p:nvPr>
            <p:ph type="title"/>
          </p:nvPr>
        </p:nvSpPr>
        <p:spPr>
          <a:xfrm>
            <a:off x="326220" y="118997"/>
            <a:ext cx="3932237" cy="1600200"/>
          </a:xfrm>
        </p:spPr>
        <p:txBody>
          <a:bodyPr vert="horz" lIns="91440" tIns="45720" rIns="91440" bIns="45720" rtlCol="0" anchor="b">
            <a:normAutofit/>
          </a:bodyPr>
          <a:lstStyle/>
          <a:p>
            <a:r>
              <a:rPr lang="en-US" kern="1200" dirty="0">
                <a:latin typeface="+mj-lt"/>
                <a:ea typeface="+mj-ea"/>
                <a:cs typeface="+mj-cs"/>
              </a:rPr>
              <a:t>Steps to increase model performance</a:t>
            </a:r>
          </a:p>
        </p:txBody>
      </p:sp>
      <p:sp>
        <p:nvSpPr>
          <p:cNvPr id="5" name="TextBox 4">
            <a:extLst>
              <a:ext uri="{FF2B5EF4-FFF2-40B4-BE49-F238E27FC236}">
                <a16:creationId xmlns:a16="http://schemas.microsoft.com/office/drawing/2014/main" id="{38020E8A-1602-0149-320F-6C89DC5CAA48}"/>
              </a:ext>
            </a:extLst>
          </p:cNvPr>
          <p:cNvSpPr txBox="1"/>
          <p:nvPr/>
        </p:nvSpPr>
        <p:spPr>
          <a:xfrm>
            <a:off x="133350" y="6067425"/>
            <a:ext cx="109728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en-US">
                <a:hlinkClick r:id="rId3"/>
              </a:rPr>
              <a:t>https://machinelearningmastery.com/tactics-to-combat-imbalanced-classes-in-your-machine-learning-dataset/</a:t>
            </a:r>
            <a:r>
              <a:rPr lang="en-US"/>
              <a:t> </a:t>
            </a:r>
          </a:p>
        </p:txBody>
      </p:sp>
      <p:graphicFrame>
        <p:nvGraphicFramePr>
          <p:cNvPr id="7" name="TextBox 3">
            <a:extLst>
              <a:ext uri="{FF2B5EF4-FFF2-40B4-BE49-F238E27FC236}">
                <a16:creationId xmlns:a16="http://schemas.microsoft.com/office/drawing/2014/main" id="{21E9AB79-9979-62F3-2755-AF886BAF2FCD}"/>
              </a:ext>
            </a:extLst>
          </p:cNvPr>
          <p:cNvGraphicFramePr/>
          <p:nvPr>
            <p:extLst>
              <p:ext uri="{D42A27DB-BD31-4B8C-83A1-F6EECF244321}">
                <p14:modId xmlns:p14="http://schemas.microsoft.com/office/powerpoint/2010/main" val="206017324"/>
              </p:ext>
            </p:extLst>
          </p:nvPr>
        </p:nvGraphicFramePr>
        <p:xfrm>
          <a:off x="4441643" y="214894"/>
          <a:ext cx="6983804" cy="559800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926692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376E7A2-74CE-726C-1472-4FE8622BF25C}"/>
              </a:ext>
            </a:extLst>
          </p:cNvPr>
          <p:cNvSpPr>
            <a:spLocks noGrp="1"/>
          </p:cNvSpPr>
          <p:nvPr>
            <p:ph type="sldNum" sz="quarter" idx="12"/>
          </p:nvPr>
        </p:nvSpPr>
        <p:spPr>
          <a:xfrm>
            <a:off x="11363696" y="6455739"/>
            <a:ext cx="294460" cy="187367"/>
          </a:xfrm>
        </p:spPr>
        <p:txBody>
          <a:bodyPr vert="horz" lIns="0" tIns="0" rIns="0" bIns="0" rtlCol="0" anchor="ctr">
            <a:normAutofit/>
          </a:bodyPr>
          <a:lstStyle/>
          <a:p>
            <a:pPr>
              <a:spcAft>
                <a:spcPts val="600"/>
              </a:spcAft>
            </a:pPr>
            <a:fld id="{9EC71654-96A5-4280-94F3-931C61A9F92C}" type="slidenum">
              <a:rPr lang="en-US" smtClean="0"/>
              <a:pPr>
                <a:spcAft>
                  <a:spcPts val="600"/>
                </a:spcAft>
              </a:pPr>
              <a:t>38</a:t>
            </a:fld>
            <a:endParaRPr lang="en-US"/>
          </a:p>
        </p:txBody>
      </p:sp>
      <p:sp>
        <p:nvSpPr>
          <p:cNvPr id="2" name="Title 1">
            <a:extLst>
              <a:ext uri="{FF2B5EF4-FFF2-40B4-BE49-F238E27FC236}">
                <a16:creationId xmlns:a16="http://schemas.microsoft.com/office/drawing/2014/main" id="{5711BFBC-0A6E-18F6-9D55-CAAE6E180453}"/>
              </a:ext>
            </a:extLst>
          </p:cNvPr>
          <p:cNvSpPr>
            <a:spLocks noGrp="1"/>
          </p:cNvSpPr>
          <p:nvPr>
            <p:ph type="title"/>
          </p:nvPr>
        </p:nvSpPr>
        <p:spPr>
          <a:xfrm>
            <a:off x="839788" y="457200"/>
            <a:ext cx="3932237" cy="1600200"/>
          </a:xfrm>
        </p:spPr>
        <p:txBody>
          <a:bodyPr vert="horz" lIns="91440" tIns="45720" rIns="91440" bIns="45720" rtlCol="0" anchor="b">
            <a:normAutofit/>
          </a:bodyPr>
          <a:lstStyle/>
          <a:p>
            <a:r>
              <a:rPr lang="en-US" kern="1200">
                <a:latin typeface="+mj-lt"/>
                <a:ea typeface="+mj-ea"/>
                <a:cs typeface="+mj-cs"/>
              </a:rPr>
              <a:t>Conclusions</a:t>
            </a:r>
          </a:p>
        </p:txBody>
      </p:sp>
      <p:sp>
        <p:nvSpPr>
          <p:cNvPr id="4" name="TextBox 3">
            <a:extLst>
              <a:ext uri="{FF2B5EF4-FFF2-40B4-BE49-F238E27FC236}">
                <a16:creationId xmlns:a16="http://schemas.microsoft.com/office/drawing/2014/main" id="{44214636-9EED-719B-8866-02F57558FC23}"/>
              </a:ext>
            </a:extLst>
          </p:cNvPr>
          <p:cNvSpPr txBox="1"/>
          <p:nvPr/>
        </p:nvSpPr>
        <p:spPr>
          <a:xfrm>
            <a:off x="383721" y="171722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endParaRPr lang="en-US">
              <a:cs typeface="Calibri"/>
            </a:endParaRPr>
          </a:p>
        </p:txBody>
      </p:sp>
      <p:graphicFrame>
        <p:nvGraphicFramePr>
          <p:cNvPr id="7" name="TextBox 4">
            <a:extLst>
              <a:ext uri="{FF2B5EF4-FFF2-40B4-BE49-F238E27FC236}">
                <a16:creationId xmlns:a16="http://schemas.microsoft.com/office/drawing/2014/main" id="{586EF68C-DA56-2B42-F311-C8CE7A08FD18}"/>
              </a:ext>
            </a:extLst>
          </p:cNvPr>
          <p:cNvGraphicFramePr/>
          <p:nvPr>
            <p:extLst>
              <p:ext uri="{D42A27DB-BD31-4B8C-83A1-F6EECF244321}">
                <p14:modId xmlns:p14="http://schemas.microsoft.com/office/powerpoint/2010/main" val="1553178531"/>
              </p:ext>
            </p:extLst>
          </p:nvPr>
        </p:nvGraphicFramePr>
        <p:xfrm>
          <a:off x="5183188" y="457201"/>
          <a:ext cx="6172200" cy="5403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9672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2C5D74-7E71-4488-B3EF-73A86F046614}"/>
              </a:ext>
            </a:extLst>
          </p:cNvPr>
          <p:cNvSpPr>
            <a:spLocks noGrp="1"/>
          </p:cNvSpPr>
          <p:nvPr>
            <p:ph type="ctrTitle"/>
          </p:nvPr>
        </p:nvSpPr>
        <p:spPr>
          <a:xfrm>
            <a:off x="6343650" y="2173288"/>
            <a:ext cx="5143500" cy="2090808"/>
          </a:xfrm>
        </p:spPr>
        <p:txBody>
          <a:bodyPr anchor="b">
            <a:normAutofit/>
          </a:bodyPr>
          <a:lstStyle/>
          <a:p>
            <a:r>
              <a:rPr lang="en-US"/>
              <a:t>Thank you</a:t>
            </a:r>
          </a:p>
        </p:txBody>
      </p:sp>
      <p:sp>
        <p:nvSpPr>
          <p:cNvPr id="12" name="Subtitle 2">
            <a:extLst>
              <a:ext uri="{FF2B5EF4-FFF2-40B4-BE49-F238E27FC236}">
                <a16:creationId xmlns:a16="http://schemas.microsoft.com/office/drawing/2014/main" id="{483CE7CA-EC57-E6E0-ABEE-C653D29580F5}"/>
              </a:ext>
            </a:extLst>
          </p:cNvPr>
          <p:cNvSpPr>
            <a:spLocks noGrp="1"/>
          </p:cNvSpPr>
          <p:nvPr>
            <p:ph type="subTitle" idx="1"/>
          </p:nvPr>
        </p:nvSpPr>
        <p:spPr>
          <a:xfrm>
            <a:off x="6343650" y="4279971"/>
            <a:ext cx="5143500" cy="503167"/>
          </a:xfrm>
        </p:spPr>
        <p:txBody>
          <a:bodyPr vert="horz" lIns="91440" tIns="45720" rIns="91440" bIns="45720" rtlCol="0" anchor="t">
            <a:noAutofit/>
          </a:bodyPr>
          <a:lstStyle/>
          <a:p>
            <a:r>
              <a:rPr lang="en-US">
                <a:cs typeface="Calibri"/>
              </a:rPr>
              <a:t>Any questions/comments/concerns?</a:t>
            </a:r>
            <a:endParaRPr lang="en-US"/>
          </a:p>
        </p:txBody>
      </p:sp>
      <p:pic>
        <p:nvPicPr>
          <p:cNvPr id="2" name="Picture 2" descr="A picture containing sky, plane, outdoor, airplane&#10;&#10;Description automatically generated">
            <a:extLst>
              <a:ext uri="{FF2B5EF4-FFF2-40B4-BE49-F238E27FC236}">
                <a16:creationId xmlns:a16="http://schemas.microsoft.com/office/drawing/2014/main" id="{0E1DDC66-5D2D-FE54-1088-517DD70493D1}"/>
              </a:ext>
            </a:extLst>
          </p:cNvPr>
          <p:cNvPicPr>
            <a:picLocks noChangeAspect="1"/>
          </p:cNvPicPr>
          <p:nvPr/>
        </p:nvPicPr>
        <p:blipFill rotWithShape="1">
          <a:blip r:embed="rId3"/>
          <a:srcRect l="18579" r="2420"/>
          <a:stretch/>
        </p:blipFill>
        <p:spPr>
          <a:xfrm>
            <a:off x="710812" y="728545"/>
            <a:ext cx="5305661" cy="5305661"/>
          </a:xfrm>
          <a:prstGeom prst="ellipse">
            <a:avLst/>
          </a:prstGeom>
          <a:noFill/>
        </p:spPr>
      </p:pic>
    </p:spTree>
    <p:extLst>
      <p:ext uri="{BB962C8B-B14F-4D97-AF65-F5344CB8AC3E}">
        <p14:creationId xmlns:p14="http://schemas.microsoft.com/office/powerpoint/2010/main" val="2928802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a:xfrm>
            <a:off x="515938" y="499595"/>
            <a:ext cx="4937211" cy="1325563"/>
          </a:xfrm>
        </p:spPr>
        <p:txBody>
          <a:bodyPr anchor="ctr">
            <a:normAutofit/>
          </a:bodyPr>
          <a:lstStyle/>
          <a:p>
            <a:r>
              <a:rPr lang="en-US" sz="4400"/>
              <a:t>data</a:t>
            </a:r>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512325" y="1825625"/>
            <a:ext cx="4414781" cy="4344356"/>
          </a:xfrm>
        </p:spPr>
        <p:txBody>
          <a:bodyPr vert="horz" lIns="0" tIns="0" rIns="0" bIns="0" rtlCol="0" anchor="t">
            <a:normAutofit/>
          </a:bodyPr>
          <a:lstStyle/>
          <a:p>
            <a:pPr marL="342900" indent="-342900"/>
            <a:r>
              <a:rPr lang="en-US"/>
              <a:t>Source: </a:t>
            </a:r>
            <a:r>
              <a:rPr lang="en-US" b="1"/>
              <a:t>U.S. Department of Transportation Bureau of Transportation Statistics </a:t>
            </a:r>
            <a:r>
              <a:rPr lang="en-US"/>
              <a:t>through IBM Developer Website </a:t>
            </a:r>
            <a:endParaRPr lang="en-US" sz="2800">
              <a:cs typeface="Calibri"/>
            </a:endParaRPr>
          </a:p>
          <a:p>
            <a:pPr marL="342900" indent="-342900"/>
            <a:r>
              <a:rPr lang="en-US"/>
              <a:t>CSV format</a:t>
            </a:r>
            <a:endParaRPr lang="en-US">
              <a:cs typeface="Calibri"/>
            </a:endParaRPr>
          </a:p>
          <a:p>
            <a:pPr marL="342900" indent="-342900"/>
            <a:r>
              <a:rPr lang="en-US"/>
              <a:t>194 million flights -&gt;  ~386,000+ records and 109 rows </a:t>
            </a:r>
          </a:p>
          <a:p>
            <a:pPr marL="0" indent="0">
              <a:buNone/>
            </a:pPr>
            <a:endParaRPr lang="en-US">
              <a:cs typeface="Calibri"/>
            </a:endParaRPr>
          </a:p>
        </p:txBody>
      </p:sp>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smtClean="0"/>
              <a:pPr>
                <a:spcAft>
                  <a:spcPts val="600"/>
                </a:spcAft>
              </a:pPr>
              <a:t>4</a:t>
            </a:fld>
            <a:endParaRPr lang="en-US"/>
          </a:p>
        </p:txBody>
      </p:sp>
      <p:pic>
        <p:nvPicPr>
          <p:cNvPr id="7" name="Picture Placeholder 6" descr="Wing seen from airplane window">
            <a:extLst>
              <a:ext uri="{FF2B5EF4-FFF2-40B4-BE49-F238E27FC236}">
                <a16:creationId xmlns:a16="http://schemas.microsoft.com/office/drawing/2014/main" id="{29305ED8-D39E-4A20-A7CB-7EC58B3E325D}"/>
              </a:ext>
            </a:extLst>
          </p:cNvPr>
          <p:cNvPicPr>
            <a:picLocks noGrp="1" noChangeAspect="1"/>
          </p:cNvPicPr>
          <p:nvPr>
            <p:ph type="pic" sz="quarter" idx="13"/>
          </p:nvPr>
        </p:nvPicPr>
        <p:blipFill rotWithShape="1">
          <a:blip r:embed="rId3"/>
          <a:srcRect l="14196" r="10805" b="1"/>
          <a:stretch/>
        </p:blipFill>
        <p:spPr>
          <a:xfrm>
            <a:off x="5455212" y="988536"/>
            <a:ext cx="4884848" cy="4884848"/>
          </a:xfrm>
          <a:noFill/>
        </p:spPr>
      </p:pic>
    </p:spTree>
    <p:extLst>
      <p:ext uri="{BB962C8B-B14F-4D97-AF65-F5344CB8AC3E}">
        <p14:creationId xmlns:p14="http://schemas.microsoft.com/office/powerpoint/2010/main" val="961730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ctrTitle"/>
          </p:nvPr>
        </p:nvSpPr>
        <p:spPr>
          <a:xfrm>
            <a:off x="6343650" y="2173288"/>
            <a:ext cx="5476875" cy="2090808"/>
          </a:xfrm>
        </p:spPr>
        <p:txBody>
          <a:bodyPr anchor="b">
            <a:normAutofit fontScale="90000"/>
          </a:bodyPr>
          <a:lstStyle/>
          <a:p>
            <a:r>
              <a:rPr lang="en-US"/>
              <a:t>DATA </a:t>
            </a:r>
            <a:br>
              <a:rPr lang="en-US"/>
            </a:br>
            <a:r>
              <a:rPr lang="en-US"/>
              <a:t>Pre-Processing</a:t>
            </a:r>
          </a:p>
        </p:txBody>
      </p:sp>
      <p:pic>
        <p:nvPicPr>
          <p:cNvPr id="11" name="Picture Placeholder 10" descr="Stock exchange numbers">
            <a:extLst>
              <a:ext uri="{FF2B5EF4-FFF2-40B4-BE49-F238E27FC236}">
                <a16:creationId xmlns:a16="http://schemas.microsoft.com/office/drawing/2014/main" id="{9D82A855-CCB0-4075-B5EE-5CC6FD176DB4}"/>
              </a:ext>
            </a:extLst>
          </p:cNvPr>
          <p:cNvPicPr>
            <a:picLocks noGrp="1" noChangeAspect="1"/>
          </p:cNvPicPr>
          <p:nvPr>
            <p:ph type="pic" sz="quarter" idx="10"/>
          </p:nvPr>
        </p:nvPicPr>
        <p:blipFill rotWithShape="1">
          <a:blip r:embed="rId3"/>
          <a:srcRect l="16625" r="16623" b="-2"/>
          <a:stretch/>
        </p:blipFill>
        <p:spPr>
          <a:xfrm>
            <a:off x="710812" y="728545"/>
            <a:ext cx="5305661" cy="5305661"/>
          </a:xfrm>
          <a:noFill/>
        </p:spPr>
      </p:pic>
      <p:sp>
        <p:nvSpPr>
          <p:cNvPr id="4" name="Slide Number Placeholder 3" hidden="1">
            <a:extLst>
              <a:ext uri="{FF2B5EF4-FFF2-40B4-BE49-F238E27FC236}">
                <a16:creationId xmlns:a16="http://schemas.microsoft.com/office/drawing/2014/main" id="{D66E959E-B23F-467A-9B6E-30F9EE969EC2}"/>
              </a:ext>
            </a:extLst>
          </p:cNvPr>
          <p:cNvSpPr>
            <a:spLocks noGrp="1"/>
          </p:cNvSpPr>
          <p:nvPr>
            <p:ph type="sldNum" sz="quarter" idx="4294967295"/>
          </p:nvPr>
        </p:nvSpPr>
        <p:spPr>
          <a:xfrm>
            <a:off x="11363696" y="6455739"/>
            <a:ext cx="294460" cy="187367"/>
          </a:xfrm>
        </p:spPr>
        <p:txBody>
          <a:bodyPr anchor="ctr">
            <a:normAutofit/>
          </a:bodyPr>
          <a:lstStyle/>
          <a:p>
            <a:pPr>
              <a:lnSpc>
                <a:spcPct val="90000"/>
              </a:lnSpc>
              <a:spcAft>
                <a:spcPts val="600"/>
              </a:spcAft>
            </a:pPr>
            <a:fld id="{9EC71654-96A5-4280-94F3-931C61A9F92C}" type="slidenum">
              <a:rPr lang="en-US" sz="200" smtClean="0"/>
              <a:pPr>
                <a:lnSpc>
                  <a:spcPct val="90000"/>
                </a:lnSpc>
                <a:spcAft>
                  <a:spcPts val="600"/>
                </a:spcAft>
              </a:pPr>
              <a:t>5</a:t>
            </a:fld>
            <a:endParaRPr lang="en-US" sz="200"/>
          </a:p>
        </p:txBody>
      </p:sp>
      <p:sp>
        <p:nvSpPr>
          <p:cNvPr id="21" name="Slide Number Placeholder 3" hidden="1">
            <a:extLst>
              <a:ext uri="{FF2B5EF4-FFF2-40B4-BE49-F238E27FC236}">
                <a16:creationId xmlns:a16="http://schemas.microsoft.com/office/drawing/2014/main" id="{98573B1E-9F59-35E2-EB2B-471F737ED91B}"/>
              </a:ext>
            </a:extLst>
          </p:cNvPr>
          <p:cNvSpPr>
            <a:spLocks noGrp="1"/>
          </p:cNvSpPr>
          <p:nvPr>
            <p:ph type="sldNum" sz="quarter" idx="4294967295"/>
          </p:nvPr>
        </p:nvSpPr>
        <p:spPr>
          <a:xfrm>
            <a:off x="11363696" y="6455739"/>
            <a:ext cx="294460" cy="187367"/>
          </a:xfrm>
        </p:spPr>
        <p:txBody>
          <a:bodyPr/>
          <a:lstStyle/>
          <a:p>
            <a:pPr>
              <a:spcAft>
                <a:spcPts val="600"/>
              </a:spcAft>
            </a:pPr>
            <a:fld id="{9EC71654-96A5-4280-94F3-931C61A9F92C}" type="slidenum">
              <a:rPr lang="en-US" noProof="0" smtClean="0"/>
              <a:pPr>
                <a:spcAft>
                  <a:spcPts val="600"/>
                </a:spcAft>
              </a:pPr>
              <a:t>5</a:t>
            </a:fld>
            <a:endParaRPr lang="en-US" noProof="0"/>
          </a:p>
        </p:txBody>
      </p:sp>
    </p:spTree>
    <p:extLst>
      <p:ext uri="{BB962C8B-B14F-4D97-AF65-F5344CB8AC3E}">
        <p14:creationId xmlns:p14="http://schemas.microsoft.com/office/powerpoint/2010/main" val="103835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460188-DF2B-48C5-B797-3A3A32106A4D}"/>
              </a:ext>
            </a:extLst>
          </p:cNvPr>
          <p:cNvSpPr>
            <a:spLocks noGrp="1"/>
          </p:cNvSpPr>
          <p:nvPr>
            <p:ph type="sldNum" sz="quarter" idx="12"/>
          </p:nvPr>
        </p:nvSpPr>
        <p:spPr>
          <a:xfrm>
            <a:off x="11363696" y="6455739"/>
            <a:ext cx="294460" cy="187367"/>
          </a:xfrm>
        </p:spPr>
        <p:txBody>
          <a:bodyPr anchor="ctr">
            <a:normAutofit/>
          </a:bodyPr>
          <a:lstStyle/>
          <a:p>
            <a:pPr>
              <a:spcAft>
                <a:spcPts val="600"/>
              </a:spcAft>
            </a:pPr>
            <a:fld id="{9EC71654-96A5-4280-94F3-931C61A9F92C}" type="slidenum">
              <a:rPr lang="en-US" noProof="0" smtClean="0"/>
              <a:pPr>
                <a:spcAft>
                  <a:spcPts val="600"/>
                </a:spcAft>
              </a:pPr>
              <a:t>6</a:t>
            </a:fld>
            <a:endParaRPr lang="en-US" noProof="0"/>
          </a:p>
        </p:txBody>
      </p:sp>
      <p:sp>
        <p:nvSpPr>
          <p:cNvPr id="3" name="Title 2">
            <a:extLst>
              <a:ext uri="{FF2B5EF4-FFF2-40B4-BE49-F238E27FC236}">
                <a16:creationId xmlns:a16="http://schemas.microsoft.com/office/drawing/2014/main" id="{C0701066-44A3-4757-BE19-82656994106E}"/>
              </a:ext>
            </a:extLst>
          </p:cNvPr>
          <p:cNvSpPr>
            <a:spLocks noGrp="1"/>
          </p:cNvSpPr>
          <p:nvPr>
            <p:ph type="title"/>
          </p:nvPr>
        </p:nvSpPr>
        <p:spPr>
          <a:xfrm>
            <a:off x="515938" y="365125"/>
            <a:ext cx="10837862" cy="1325563"/>
          </a:xfrm>
        </p:spPr>
        <p:txBody>
          <a:bodyPr anchor="ctr">
            <a:normAutofit/>
          </a:bodyPr>
          <a:lstStyle/>
          <a:p>
            <a:r>
              <a:rPr lang="en-US" b="1"/>
              <a:t>Downsizing the data</a:t>
            </a:r>
          </a:p>
        </p:txBody>
      </p:sp>
      <p:sp>
        <p:nvSpPr>
          <p:cNvPr id="4" name="Content Placeholder 3">
            <a:extLst>
              <a:ext uri="{FF2B5EF4-FFF2-40B4-BE49-F238E27FC236}">
                <a16:creationId xmlns:a16="http://schemas.microsoft.com/office/drawing/2014/main" id="{C40B5CB7-6772-4157-BFFB-4501D8691854}"/>
              </a:ext>
            </a:extLst>
          </p:cNvPr>
          <p:cNvSpPr>
            <a:spLocks noGrp="1"/>
          </p:cNvSpPr>
          <p:nvPr>
            <p:ph sz="half" idx="1"/>
          </p:nvPr>
        </p:nvSpPr>
        <p:spPr>
          <a:xfrm>
            <a:off x="515936" y="1825625"/>
            <a:ext cx="11142219" cy="4351338"/>
          </a:xfrm>
        </p:spPr>
        <p:txBody>
          <a:bodyPr>
            <a:normAutofit/>
          </a:bodyPr>
          <a:lstStyle/>
          <a:p>
            <a:r>
              <a:rPr lang="en-US"/>
              <a:t>Full dataset: 7.2 GB </a:t>
            </a:r>
            <a:r>
              <a:rPr lang="en-US">
                <a:sym typeface="Wingdings" panose="05000000000000000000" pitchFamily="2" charset="2"/>
              </a:rPr>
              <a:t></a:t>
            </a:r>
            <a:r>
              <a:rPr lang="en-US"/>
              <a:t> require a lot of computing power to process</a:t>
            </a:r>
          </a:p>
          <a:p>
            <a:r>
              <a:rPr lang="en-US"/>
              <a:t>Data covers dated back to 1987 </a:t>
            </a:r>
            <a:r>
              <a:rPr lang="en-US">
                <a:sym typeface="Wingdings" panose="05000000000000000000" pitchFamily="2" charset="2"/>
              </a:rPr>
              <a:t> </a:t>
            </a:r>
            <a:r>
              <a:rPr lang="en-US"/>
              <a:t>stale data can harm the model</a:t>
            </a:r>
          </a:p>
          <a:p>
            <a:r>
              <a:rPr lang="en-US"/>
              <a:t>Cut down the data with Spark</a:t>
            </a:r>
          </a:p>
          <a:p>
            <a:r>
              <a:rPr lang="en-US"/>
              <a:t>New dataset</a:t>
            </a:r>
          </a:p>
          <a:p>
            <a:pPr lvl="1"/>
            <a:r>
              <a:rPr lang="en-US" sz="2800"/>
              <a:t>Data coverage: 2014 – 2019</a:t>
            </a:r>
          </a:p>
          <a:p>
            <a:pPr lvl="1"/>
            <a:r>
              <a:rPr lang="en-US" sz="2800"/>
              <a:t>Size: ~200MB</a:t>
            </a:r>
          </a:p>
        </p:txBody>
      </p:sp>
      <p:pic>
        <p:nvPicPr>
          <p:cNvPr id="5" name="Picture 5" descr="Logo, company name&#10;&#10;Description automatically generated">
            <a:extLst>
              <a:ext uri="{FF2B5EF4-FFF2-40B4-BE49-F238E27FC236}">
                <a16:creationId xmlns:a16="http://schemas.microsoft.com/office/drawing/2014/main" id="{FD296541-4DE0-4E0E-82B4-3567810B94F8}"/>
              </a:ext>
            </a:extLst>
          </p:cNvPr>
          <p:cNvPicPr>
            <a:picLocks noChangeAspect="1"/>
          </p:cNvPicPr>
          <p:nvPr/>
        </p:nvPicPr>
        <p:blipFill>
          <a:blip r:embed="rId2"/>
          <a:stretch>
            <a:fillRect/>
          </a:stretch>
        </p:blipFill>
        <p:spPr>
          <a:xfrm>
            <a:off x="6446687" y="3429000"/>
            <a:ext cx="4087696" cy="2810291"/>
          </a:xfrm>
          <a:prstGeom prst="rect">
            <a:avLst/>
          </a:prstGeom>
          <a:noFill/>
        </p:spPr>
      </p:pic>
    </p:spTree>
    <p:extLst>
      <p:ext uri="{BB962C8B-B14F-4D97-AF65-F5344CB8AC3E}">
        <p14:creationId xmlns:p14="http://schemas.microsoft.com/office/powerpoint/2010/main" val="1543089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19AD7CD-FAD7-4860-9BC4-14713767F2FF}"/>
              </a:ext>
            </a:extLst>
          </p:cNvPr>
          <p:cNvSpPr>
            <a:spLocks noGrp="1"/>
          </p:cNvSpPr>
          <p:nvPr>
            <p:ph type="sldNum" sz="quarter" idx="12"/>
          </p:nvPr>
        </p:nvSpPr>
        <p:spPr/>
        <p:txBody>
          <a:bodyPr/>
          <a:lstStyle/>
          <a:p>
            <a:fld id="{9EC71654-96A5-4280-94F3-931C61A9F92C}" type="slidenum">
              <a:rPr lang="en-US" noProof="0" smtClean="0"/>
              <a:pPr/>
              <a:t>7</a:t>
            </a:fld>
            <a:endParaRPr lang="en-US" noProof="0"/>
          </a:p>
        </p:txBody>
      </p:sp>
      <p:sp>
        <p:nvSpPr>
          <p:cNvPr id="3" name="Title 2">
            <a:extLst>
              <a:ext uri="{FF2B5EF4-FFF2-40B4-BE49-F238E27FC236}">
                <a16:creationId xmlns:a16="http://schemas.microsoft.com/office/drawing/2014/main" id="{7BFF6DC5-B108-48CF-82DE-39AD328A1D59}"/>
              </a:ext>
            </a:extLst>
          </p:cNvPr>
          <p:cNvSpPr>
            <a:spLocks noGrp="1"/>
          </p:cNvSpPr>
          <p:nvPr>
            <p:ph type="title"/>
          </p:nvPr>
        </p:nvSpPr>
        <p:spPr/>
        <p:txBody>
          <a:bodyPr/>
          <a:lstStyle/>
          <a:p>
            <a:r>
              <a:rPr lang="en-US" b="1"/>
              <a:t>Pre-processing columns</a:t>
            </a:r>
          </a:p>
        </p:txBody>
      </p:sp>
      <p:sp>
        <p:nvSpPr>
          <p:cNvPr id="8" name="Content Placeholder 7">
            <a:extLst>
              <a:ext uri="{FF2B5EF4-FFF2-40B4-BE49-F238E27FC236}">
                <a16:creationId xmlns:a16="http://schemas.microsoft.com/office/drawing/2014/main" id="{3A329138-B24A-4F53-ADFA-0FA8719F1836}"/>
              </a:ext>
            </a:extLst>
          </p:cNvPr>
          <p:cNvSpPr>
            <a:spLocks noGrp="1"/>
          </p:cNvSpPr>
          <p:nvPr>
            <p:ph idx="1"/>
          </p:nvPr>
        </p:nvSpPr>
        <p:spPr>
          <a:xfrm>
            <a:off x="622474" y="1825625"/>
            <a:ext cx="10837862" cy="4351338"/>
          </a:xfrm>
        </p:spPr>
        <p:txBody>
          <a:bodyPr>
            <a:normAutofit fontScale="92500" lnSpcReduction="10000"/>
          </a:bodyPr>
          <a:lstStyle/>
          <a:p>
            <a:r>
              <a:rPr lang="en-US"/>
              <a:t>Removed columns 	</a:t>
            </a:r>
          </a:p>
          <a:p>
            <a:pPr lvl="1"/>
            <a:r>
              <a:rPr lang="en-US"/>
              <a:t>Redundant information</a:t>
            </a:r>
          </a:p>
          <a:p>
            <a:pPr lvl="1"/>
            <a:r>
              <a:rPr lang="en-US"/>
              <a:t>Unnecessary</a:t>
            </a:r>
          </a:p>
          <a:p>
            <a:r>
              <a:rPr lang="en-US"/>
              <a:t>Added new columns that help future analysis</a:t>
            </a:r>
          </a:p>
          <a:p>
            <a:r>
              <a:rPr lang="en-US"/>
              <a:t>Renamed columns for ease of use</a:t>
            </a:r>
          </a:p>
          <a:p>
            <a:r>
              <a:rPr lang="en-US"/>
              <a:t>Checked for duplicated records</a:t>
            </a:r>
          </a:p>
          <a:p>
            <a:r>
              <a:rPr lang="en-US"/>
              <a:t>Checked for missing values</a:t>
            </a:r>
          </a:p>
          <a:p>
            <a:pPr lvl="1"/>
            <a:r>
              <a:rPr lang="en-US"/>
              <a:t>Drop columns with &gt; 95% missing values</a:t>
            </a:r>
          </a:p>
          <a:p>
            <a:pPr lvl="1"/>
            <a:r>
              <a:rPr lang="en-US"/>
              <a:t>Filled missing data for numeric columns</a:t>
            </a:r>
          </a:p>
          <a:p>
            <a:pPr lvl="1"/>
            <a:r>
              <a:rPr lang="en-US"/>
              <a:t>Dropped rows with missing categorical data</a:t>
            </a:r>
          </a:p>
          <a:p>
            <a:r>
              <a:rPr lang="en-US"/>
              <a:t>Checked for outliers </a:t>
            </a:r>
            <a:r>
              <a:rPr lang="en-US">
                <a:sym typeface="Wingdings" panose="05000000000000000000" pitchFamily="2" charset="2"/>
              </a:rPr>
              <a:t> keep outliers</a:t>
            </a:r>
            <a:endParaRPr lang="en-US"/>
          </a:p>
        </p:txBody>
      </p:sp>
      <p:pic>
        <p:nvPicPr>
          <p:cNvPr id="9" name="Picture 8" descr="Logo&#10;&#10;Description automatically generated">
            <a:extLst>
              <a:ext uri="{FF2B5EF4-FFF2-40B4-BE49-F238E27FC236}">
                <a16:creationId xmlns:a16="http://schemas.microsoft.com/office/drawing/2014/main" id="{19680B3A-8817-4501-84B7-EBAFECDC4EEC}"/>
              </a:ext>
            </a:extLst>
          </p:cNvPr>
          <p:cNvPicPr>
            <a:picLocks noChangeAspect="1"/>
          </p:cNvPicPr>
          <p:nvPr/>
        </p:nvPicPr>
        <p:blipFill>
          <a:blip r:embed="rId2"/>
          <a:stretch>
            <a:fillRect/>
          </a:stretch>
        </p:blipFill>
        <p:spPr>
          <a:xfrm>
            <a:off x="8017297" y="4134466"/>
            <a:ext cx="2991292" cy="1867980"/>
          </a:xfrm>
          <a:prstGeom prst="rect">
            <a:avLst/>
          </a:prstGeom>
        </p:spPr>
      </p:pic>
      <p:pic>
        <p:nvPicPr>
          <p:cNvPr id="10" name="Picture 6" descr="Logo, company name&#10;&#10;Description automatically generated">
            <a:extLst>
              <a:ext uri="{FF2B5EF4-FFF2-40B4-BE49-F238E27FC236}">
                <a16:creationId xmlns:a16="http://schemas.microsoft.com/office/drawing/2014/main" id="{0C32DA01-8043-416D-99FA-2242E2D5D7CC}"/>
              </a:ext>
            </a:extLst>
          </p:cNvPr>
          <p:cNvPicPr>
            <a:picLocks noChangeAspect="1"/>
          </p:cNvPicPr>
          <p:nvPr/>
        </p:nvPicPr>
        <p:blipFill>
          <a:blip r:embed="rId3"/>
          <a:stretch>
            <a:fillRect/>
          </a:stretch>
        </p:blipFill>
        <p:spPr>
          <a:xfrm>
            <a:off x="8691034" y="987906"/>
            <a:ext cx="2343448" cy="2710572"/>
          </a:xfrm>
          <a:prstGeom prst="rect">
            <a:avLst/>
          </a:prstGeom>
        </p:spPr>
      </p:pic>
    </p:spTree>
    <p:extLst>
      <p:ext uri="{BB962C8B-B14F-4D97-AF65-F5344CB8AC3E}">
        <p14:creationId xmlns:p14="http://schemas.microsoft.com/office/powerpoint/2010/main" val="1109531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D9D0-1F1E-4B37-A43A-64BCFFDDBC7D}"/>
              </a:ext>
            </a:extLst>
          </p:cNvPr>
          <p:cNvSpPr>
            <a:spLocks noGrp="1"/>
          </p:cNvSpPr>
          <p:nvPr>
            <p:ph type="title"/>
          </p:nvPr>
        </p:nvSpPr>
        <p:spPr/>
        <p:txBody>
          <a:bodyPr/>
          <a:lstStyle/>
          <a:p>
            <a:r>
              <a:rPr lang="en-US"/>
              <a:t>Map airline codes to their names</a:t>
            </a:r>
          </a:p>
        </p:txBody>
      </p:sp>
      <p:sp>
        <p:nvSpPr>
          <p:cNvPr id="3" name="Slide Number Placeholder 2">
            <a:extLst>
              <a:ext uri="{FF2B5EF4-FFF2-40B4-BE49-F238E27FC236}">
                <a16:creationId xmlns:a16="http://schemas.microsoft.com/office/drawing/2014/main" id="{08A76C5B-F9DA-44C7-8332-451CAEA7AB89}"/>
              </a:ext>
            </a:extLst>
          </p:cNvPr>
          <p:cNvSpPr>
            <a:spLocks noGrp="1"/>
          </p:cNvSpPr>
          <p:nvPr>
            <p:ph type="sldNum" sz="quarter" idx="12"/>
          </p:nvPr>
        </p:nvSpPr>
        <p:spPr/>
        <p:txBody>
          <a:bodyPr/>
          <a:lstStyle/>
          <a:p>
            <a:fld id="{9EC71654-96A5-4280-94F3-931C61A9F92C}" type="slidenum">
              <a:rPr lang="en-US" noProof="0" smtClean="0"/>
              <a:pPr/>
              <a:t>8</a:t>
            </a:fld>
            <a:endParaRPr lang="en-US" noProof="0"/>
          </a:p>
        </p:txBody>
      </p:sp>
      <p:pic>
        <p:nvPicPr>
          <p:cNvPr id="5" name="Picture 4">
            <a:extLst>
              <a:ext uri="{FF2B5EF4-FFF2-40B4-BE49-F238E27FC236}">
                <a16:creationId xmlns:a16="http://schemas.microsoft.com/office/drawing/2014/main" id="{5872589E-B765-49F4-95DF-1419994573A6}"/>
              </a:ext>
            </a:extLst>
          </p:cNvPr>
          <p:cNvPicPr>
            <a:picLocks noChangeAspect="1"/>
          </p:cNvPicPr>
          <p:nvPr/>
        </p:nvPicPr>
        <p:blipFill>
          <a:blip r:embed="rId2"/>
          <a:stretch>
            <a:fillRect/>
          </a:stretch>
        </p:blipFill>
        <p:spPr>
          <a:xfrm>
            <a:off x="8091206" y="1417189"/>
            <a:ext cx="4029637" cy="4772691"/>
          </a:xfrm>
          <a:prstGeom prst="rect">
            <a:avLst/>
          </a:prstGeom>
        </p:spPr>
      </p:pic>
      <p:pic>
        <p:nvPicPr>
          <p:cNvPr id="6" name="Picture 5">
            <a:extLst>
              <a:ext uri="{FF2B5EF4-FFF2-40B4-BE49-F238E27FC236}">
                <a16:creationId xmlns:a16="http://schemas.microsoft.com/office/drawing/2014/main" id="{10FB3826-9385-4F2C-AA4D-C1E6D875C0D1}"/>
              </a:ext>
            </a:extLst>
          </p:cNvPr>
          <p:cNvPicPr>
            <a:picLocks noChangeAspect="1"/>
          </p:cNvPicPr>
          <p:nvPr/>
        </p:nvPicPr>
        <p:blipFill rotWithShape="1">
          <a:blip r:embed="rId2"/>
          <a:srcRect r="59168"/>
          <a:stretch/>
        </p:blipFill>
        <p:spPr>
          <a:xfrm>
            <a:off x="515938" y="1417188"/>
            <a:ext cx="1645399" cy="4772691"/>
          </a:xfrm>
          <a:prstGeom prst="rect">
            <a:avLst/>
          </a:prstGeom>
        </p:spPr>
      </p:pic>
      <p:pic>
        <p:nvPicPr>
          <p:cNvPr id="8" name="Picture 7">
            <a:extLst>
              <a:ext uri="{FF2B5EF4-FFF2-40B4-BE49-F238E27FC236}">
                <a16:creationId xmlns:a16="http://schemas.microsoft.com/office/drawing/2014/main" id="{4415B21C-A0A8-48D1-9F60-948DD6CCCE66}"/>
              </a:ext>
            </a:extLst>
          </p:cNvPr>
          <p:cNvPicPr>
            <a:picLocks noChangeAspect="1"/>
          </p:cNvPicPr>
          <p:nvPr/>
        </p:nvPicPr>
        <p:blipFill>
          <a:blip r:embed="rId3"/>
          <a:stretch>
            <a:fillRect/>
          </a:stretch>
        </p:blipFill>
        <p:spPr>
          <a:xfrm>
            <a:off x="3162039" y="2292998"/>
            <a:ext cx="3734321" cy="2467319"/>
          </a:xfrm>
          <a:prstGeom prst="rect">
            <a:avLst/>
          </a:prstGeom>
        </p:spPr>
      </p:pic>
      <p:pic>
        <p:nvPicPr>
          <p:cNvPr id="10" name="Graphic 9" descr="Add with solid fill">
            <a:extLst>
              <a:ext uri="{FF2B5EF4-FFF2-40B4-BE49-F238E27FC236}">
                <a16:creationId xmlns:a16="http://schemas.microsoft.com/office/drawing/2014/main" id="{4E6E3214-3D65-4095-B364-FB67A08DDF0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90514" y="3187259"/>
            <a:ext cx="678797" cy="678797"/>
          </a:xfrm>
          <a:prstGeom prst="rect">
            <a:avLst/>
          </a:prstGeom>
        </p:spPr>
      </p:pic>
      <p:pic>
        <p:nvPicPr>
          <p:cNvPr id="12" name="Graphic 11" descr="Hamburger Menu Icon with solid fill">
            <a:extLst>
              <a:ext uri="{FF2B5EF4-FFF2-40B4-BE49-F238E27FC236}">
                <a16:creationId xmlns:a16="http://schemas.microsoft.com/office/drawing/2014/main" id="{2EF20E35-6B39-4F15-82CF-549A88C577F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154384" y="3268004"/>
            <a:ext cx="678797" cy="678797"/>
          </a:xfrm>
          <a:prstGeom prst="rect">
            <a:avLst/>
          </a:prstGeom>
        </p:spPr>
      </p:pic>
      <p:sp>
        <p:nvSpPr>
          <p:cNvPr id="13" name="Rectangle 12">
            <a:extLst>
              <a:ext uri="{FF2B5EF4-FFF2-40B4-BE49-F238E27FC236}">
                <a16:creationId xmlns:a16="http://schemas.microsoft.com/office/drawing/2014/main" id="{2BF46CF8-1AE6-42A6-B18F-2CB4D329A30B}"/>
              </a:ext>
            </a:extLst>
          </p:cNvPr>
          <p:cNvSpPr/>
          <p:nvPr/>
        </p:nvSpPr>
        <p:spPr>
          <a:xfrm>
            <a:off x="7179457" y="3722963"/>
            <a:ext cx="653723" cy="4476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C7790E0-91BB-4FF7-9B80-E78D94B02FE8}"/>
              </a:ext>
            </a:extLst>
          </p:cNvPr>
          <p:cNvSpPr txBox="1"/>
          <p:nvPr/>
        </p:nvSpPr>
        <p:spPr>
          <a:xfrm>
            <a:off x="4104907" y="4760317"/>
            <a:ext cx="1848583" cy="400110"/>
          </a:xfrm>
          <a:prstGeom prst="rect">
            <a:avLst/>
          </a:prstGeom>
          <a:noFill/>
        </p:spPr>
        <p:txBody>
          <a:bodyPr wrap="none" rtlCol="0">
            <a:spAutoFit/>
          </a:bodyPr>
          <a:lstStyle/>
          <a:p>
            <a:r>
              <a:rPr lang="en-US" sz="2000"/>
              <a:t>Airline Mapping</a:t>
            </a:r>
          </a:p>
        </p:txBody>
      </p:sp>
    </p:spTree>
    <p:extLst>
      <p:ext uri="{BB962C8B-B14F-4D97-AF65-F5344CB8AC3E}">
        <p14:creationId xmlns:p14="http://schemas.microsoft.com/office/powerpoint/2010/main" val="2327907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ctrTitle"/>
          </p:nvPr>
        </p:nvSpPr>
        <p:spPr>
          <a:xfrm>
            <a:off x="6343650" y="2173288"/>
            <a:ext cx="5143500" cy="2090808"/>
          </a:xfrm>
        </p:spPr>
        <p:txBody>
          <a:bodyPr anchor="b">
            <a:normAutofit/>
          </a:bodyPr>
          <a:lstStyle/>
          <a:p>
            <a:r>
              <a:rPr lang="en-US"/>
              <a:t>Exploratory data analysis</a:t>
            </a:r>
          </a:p>
        </p:txBody>
      </p:sp>
      <p:pic>
        <p:nvPicPr>
          <p:cNvPr id="11" name="Picture Placeholder 10" descr="Graph">
            <a:extLst>
              <a:ext uri="{FF2B5EF4-FFF2-40B4-BE49-F238E27FC236}">
                <a16:creationId xmlns:a16="http://schemas.microsoft.com/office/drawing/2014/main" id="{9D82A855-CCB0-4075-B5EE-5CC6FD176DB4}"/>
              </a:ext>
            </a:extLst>
          </p:cNvPr>
          <p:cNvPicPr>
            <a:picLocks noGrp="1" noChangeAspect="1"/>
          </p:cNvPicPr>
          <p:nvPr>
            <p:ph type="pic" sz="quarter" idx="10"/>
          </p:nvPr>
        </p:nvPicPr>
        <p:blipFill rotWithShape="1">
          <a:blip r:embed="rId3"/>
          <a:srcRect l="18750" r="18750"/>
          <a:stretch/>
        </p:blipFill>
        <p:spPr>
          <a:xfrm>
            <a:off x="710812" y="728545"/>
            <a:ext cx="5305661" cy="5305661"/>
          </a:xfrm>
          <a:noFill/>
        </p:spPr>
      </p:pic>
      <p:sp>
        <p:nvSpPr>
          <p:cNvPr id="4" name="Slide Number Placeholder 3" hidden="1">
            <a:extLst>
              <a:ext uri="{FF2B5EF4-FFF2-40B4-BE49-F238E27FC236}">
                <a16:creationId xmlns:a16="http://schemas.microsoft.com/office/drawing/2014/main" id="{D66E959E-B23F-467A-9B6E-30F9EE969EC2}"/>
              </a:ext>
            </a:extLst>
          </p:cNvPr>
          <p:cNvSpPr>
            <a:spLocks noGrp="1"/>
          </p:cNvSpPr>
          <p:nvPr>
            <p:ph type="sldNum" sz="quarter" idx="4294967295"/>
          </p:nvPr>
        </p:nvSpPr>
        <p:spPr>
          <a:xfrm>
            <a:off x="11363696" y="6455739"/>
            <a:ext cx="294460" cy="187367"/>
          </a:xfrm>
        </p:spPr>
        <p:txBody>
          <a:bodyPr anchor="ctr">
            <a:normAutofit/>
          </a:bodyPr>
          <a:lstStyle/>
          <a:p>
            <a:pPr>
              <a:lnSpc>
                <a:spcPct val="90000"/>
              </a:lnSpc>
              <a:spcAft>
                <a:spcPts val="600"/>
              </a:spcAft>
            </a:pPr>
            <a:fld id="{9EC71654-96A5-4280-94F3-931C61A9F92C}" type="slidenum">
              <a:rPr lang="en-US" sz="200" smtClean="0"/>
              <a:pPr>
                <a:lnSpc>
                  <a:spcPct val="90000"/>
                </a:lnSpc>
                <a:spcAft>
                  <a:spcPts val="600"/>
                </a:spcAft>
              </a:pPr>
              <a:t>9</a:t>
            </a:fld>
            <a:endParaRPr lang="en-US" sz="200"/>
          </a:p>
        </p:txBody>
      </p:sp>
      <p:sp>
        <p:nvSpPr>
          <p:cNvPr id="21" name="Slide Number Placeholder 3" hidden="1">
            <a:extLst>
              <a:ext uri="{FF2B5EF4-FFF2-40B4-BE49-F238E27FC236}">
                <a16:creationId xmlns:a16="http://schemas.microsoft.com/office/drawing/2014/main" id="{98573B1E-9F59-35E2-EB2B-471F737ED91B}"/>
              </a:ext>
            </a:extLst>
          </p:cNvPr>
          <p:cNvSpPr>
            <a:spLocks noGrp="1"/>
          </p:cNvSpPr>
          <p:nvPr>
            <p:ph type="sldNum" sz="quarter" idx="4294967295"/>
          </p:nvPr>
        </p:nvSpPr>
        <p:spPr>
          <a:xfrm>
            <a:off x="11363696" y="6455739"/>
            <a:ext cx="294460" cy="187367"/>
          </a:xfrm>
        </p:spPr>
        <p:txBody>
          <a:bodyPr/>
          <a:lstStyle/>
          <a:p>
            <a:pPr>
              <a:spcAft>
                <a:spcPts val="600"/>
              </a:spcAft>
            </a:pPr>
            <a:fld id="{9EC71654-96A5-4280-94F3-931C61A9F92C}" type="slidenum">
              <a:rPr lang="en-US" noProof="0" smtClean="0"/>
              <a:pPr>
                <a:spcAft>
                  <a:spcPts val="600"/>
                </a:spcAft>
              </a:pPr>
              <a:t>9</a:t>
            </a:fld>
            <a:endParaRPr lang="en-US" noProof="0"/>
          </a:p>
        </p:txBody>
      </p:sp>
    </p:spTree>
    <p:extLst>
      <p:ext uri="{BB962C8B-B14F-4D97-AF65-F5344CB8AC3E}">
        <p14:creationId xmlns:p14="http://schemas.microsoft.com/office/powerpoint/2010/main" val="4183034578"/>
      </p:ext>
    </p:extLst>
  </p:cSld>
  <p:clrMapOvr>
    <a:masterClrMapping/>
  </p:clrMapOvr>
</p:sld>
</file>

<file path=ppt/theme/theme1.xml><?xml version="1.0" encoding="utf-8"?>
<a:theme xmlns:a="http://schemas.openxmlformats.org/drawingml/2006/main" name="Office Theme">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Contoso v2">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97677_Rose suite presentation_AAS_v4" id="{97C8BA14-D802-4795-89C7-EAA620DD846B}" vid="{D162D178-FB75-4B8B-B67A-CA51C6DCA1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7302D39E454B245A25EA98919E9A4D9" ma:contentTypeVersion="7" ma:contentTypeDescription="Create a new document." ma:contentTypeScope="" ma:versionID="26e00b5cc6556be8174c58de7ddcae85">
  <xsd:schema xmlns:xsd="http://www.w3.org/2001/XMLSchema" xmlns:xs="http://www.w3.org/2001/XMLSchema" xmlns:p="http://schemas.microsoft.com/office/2006/metadata/properties" xmlns:ns3="3d67222d-f7e9-4254-98f7-93af8b464180" xmlns:ns4="80545846-d3e0-4cf2-9ff5-d1c1a851bd68" targetNamespace="http://schemas.microsoft.com/office/2006/metadata/properties" ma:root="true" ma:fieldsID="1038af6260459234d5caa35b666b675f" ns3:_="" ns4:_="">
    <xsd:import namespace="3d67222d-f7e9-4254-98f7-93af8b464180"/>
    <xsd:import namespace="80545846-d3e0-4cf2-9ff5-d1c1a851bd6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67222d-f7e9-4254-98f7-93af8b46418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0545846-d3e0-4cf2-9ff5-d1c1a851bd6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3d67222d-f7e9-4254-98f7-93af8b464180" xsi:nil="true"/>
  </documentManagement>
</p:properties>
</file>

<file path=customXml/itemProps1.xml><?xml version="1.0" encoding="utf-8"?>
<ds:datastoreItem xmlns:ds="http://schemas.openxmlformats.org/officeDocument/2006/customXml" ds:itemID="{C94996C2-A795-46F9-93BE-0C463FDCD1BC}">
  <ds:schemaRefs>
    <ds:schemaRef ds:uri="http://schemas.microsoft.com/sharepoint/v3/contenttype/forms"/>
  </ds:schemaRefs>
</ds:datastoreItem>
</file>

<file path=customXml/itemProps2.xml><?xml version="1.0" encoding="utf-8"?>
<ds:datastoreItem xmlns:ds="http://schemas.openxmlformats.org/officeDocument/2006/customXml" ds:itemID="{A40E7E57-2403-4BDC-952B-54C8CE100111}">
  <ds:schemaRefs>
    <ds:schemaRef ds:uri="3d67222d-f7e9-4254-98f7-93af8b464180"/>
    <ds:schemaRef ds:uri="80545846-d3e0-4cf2-9ff5-d1c1a851bd6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872F8CF-3688-4B14-A13A-EB7FF46D2F47}">
  <ds:schemaRefs>
    <ds:schemaRef ds:uri="3d67222d-f7e9-4254-98f7-93af8b464180"/>
    <ds:schemaRef ds:uri="80545846-d3e0-4cf2-9ff5-d1c1a851bd6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Rose suite presentation</Template>
  <TotalTime>4</TotalTime>
  <Words>1126</Words>
  <Application>Microsoft Office PowerPoint</Application>
  <PresentationFormat>Widescreen</PresentationFormat>
  <Paragraphs>285</Paragraphs>
  <Slides>39</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Arial,Sans-Serif</vt:lpstr>
      <vt:lpstr>Calibri</vt:lpstr>
      <vt:lpstr>Corbel</vt:lpstr>
      <vt:lpstr>Office Theme</vt:lpstr>
      <vt:lpstr>PowerPoint Presentation</vt:lpstr>
      <vt:lpstr>Problem statement</vt:lpstr>
      <vt:lpstr>Relevant work</vt:lpstr>
      <vt:lpstr>data</vt:lpstr>
      <vt:lpstr>DATA  Pre-Processing</vt:lpstr>
      <vt:lpstr>Downsizing the data</vt:lpstr>
      <vt:lpstr>Pre-processing columns</vt:lpstr>
      <vt:lpstr>Map airline codes to their names</vt:lpstr>
      <vt:lpstr>Exploratory data analysis</vt:lpstr>
      <vt:lpstr>overview</vt:lpstr>
      <vt:lpstr>Airports with highest number of delays</vt:lpstr>
      <vt:lpstr>Airports with highest number of flights</vt:lpstr>
      <vt:lpstr>Airports with least -&gt; most frequent delays</vt:lpstr>
      <vt:lpstr>Months Most Delayed </vt:lpstr>
      <vt:lpstr>Specific Delayed factors </vt:lpstr>
      <vt:lpstr>Time of Day most Delayed</vt:lpstr>
      <vt:lpstr>Airlines with highest number of flights</vt:lpstr>
      <vt:lpstr>Airlines with least -&gt; most frequent departure/arrival delay</vt:lpstr>
      <vt:lpstr>Modeling</vt:lpstr>
      <vt:lpstr>Feature Selection</vt:lpstr>
      <vt:lpstr>Encoding categorical data</vt:lpstr>
      <vt:lpstr>New dataframe for modeling</vt:lpstr>
      <vt:lpstr>Regression</vt:lpstr>
      <vt:lpstr>Linear Regression</vt:lpstr>
      <vt:lpstr>Linear Regression</vt:lpstr>
      <vt:lpstr>Decision Tree</vt:lpstr>
      <vt:lpstr>Decision Tree</vt:lpstr>
      <vt:lpstr>Challenge with regression models</vt:lpstr>
      <vt:lpstr>Classification</vt:lpstr>
      <vt:lpstr>Create a binary label columns for classification</vt:lpstr>
      <vt:lpstr>Decision Tree</vt:lpstr>
      <vt:lpstr>Over sampling with SMOTE</vt:lpstr>
      <vt:lpstr>Decision Tree with Over Sampling</vt:lpstr>
      <vt:lpstr>Random Forest with Over Sampling</vt:lpstr>
      <vt:lpstr>Comparison</vt:lpstr>
      <vt:lpstr>Outcomes &amp; impacts</vt:lpstr>
      <vt:lpstr>Steps to increase model performance</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flights  delay prediction</dc:title>
  <dc:creator>Tran Thanh,Giang</dc:creator>
  <cp:lastModifiedBy>Pham,Ngan Ha</cp:lastModifiedBy>
  <cp:revision>7</cp:revision>
  <dcterms:created xsi:type="dcterms:W3CDTF">2022-05-29T16:45:45Z</dcterms:created>
  <dcterms:modified xsi:type="dcterms:W3CDTF">2022-07-08T15:19:54Z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0x01010077302D39E454B245A25EA98919E9A4D9</vt:lpwstr>
  </property>
</Properties>
</file>

<file path=docProps/thumbnail.jpeg>
</file>